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84" r:id="rId4"/>
    <p:sldMasterId id="2147483793" r:id="rId5"/>
    <p:sldMasterId id="2147483707" r:id="rId6"/>
    <p:sldMasterId id="2147483770" r:id="rId7"/>
  </p:sldMasterIdLst>
  <p:notesMasterIdLst>
    <p:notesMasterId r:id="rId21"/>
  </p:notesMasterIdLst>
  <p:sldIdLst>
    <p:sldId id="300" r:id="rId8"/>
    <p:sldId id="299" r:id="rId9"/>
    <p:sldId id="259" r:id="rId10"/>
    <p:sldId id="257" r:id="rId11"/>
    <p:sldId id="298" r:id="rId12"/>
    <p:sldId id="289" r:id="rId13"/>
    <p:sldId id="304" r:id="rId14"/>
    <p:sldId id="280" r:id="rId15"/>
    <p:sldId id="261" r:id="rId16"/>
    <p:sldId id="271" r:id="rId17"/>
    <p:sldId id="273" r:id="rId18"/>
    <p:sldId id="274" r:id="rId19"/>
    <p:sldId id="275" r:id="rId20"/>
  </p:sldIdLst>
  <p:sldSz cx="12192000" cy="6858000"/>
  <p:notesSz cx="6858000" cy="9144000"/>
  <p:embeddedFontLst>
    <p:embeddedFont>
      <p:font typeface="Lakeside" pitchFamily="2" charset="77"/>
      <p:regular r:id="rId22"/>
      <p:bold r:id="rId23"/>
      <p:italic r:id="rId24"/>
    </p:embeddedFont>
    <p:embeddedFont>
      <p:font typeface="Source Sans Pro" panose="020B0503030403020204" pitchFamily="34" charset="0"/>
      <p:regular r:id="rId25"/>
      <p:bold r:id="rId26"/>
      <p:italic r:id="rId27"/>
      <p:boldItalic r:id="rId28"/>
    </p:embeddedFont>
    <p:embeddedFont>
      <p:font typeface="Source Sans Pro Light" panose="020B0403030403020204" pitchFamily="34" charset="0"/>
      <p:regular r:id="rId29"/>
      <p:italic r:id="rId30"/>
    </p:embeddedFont>
    <p:embeddedFont>
      <p:font typeface="Source Serif Pro" panose="02040603050405020204" pitchFamily="18" charset="0"/>
      <p:regular r:id="rId31"/>
      <p:bold r:id="rId32"/>
      <p:italic r:id="rId33"/>
      <p:boldItalic r:id="rId34"/>
    </p:embeddedFont>
    <p:embeddedFont>
      <p:font typeface="Source Serif Pro ExtraLight" panose="02040203050405020204" pitchFamily="18" charset="0"/>
      <p:regular r:id="rId35"/>
      <p:italic r:id="rId36"/>
    </p:embeddedFont>
    <p:embeddedFont>
      <p:font typeface="Source Serif Pro Light" panose="02040303050405020204" pitchFamily="18" charset="0"/>
      <p:regular r:id="rId37"/>
      <p:italic r:id="rId38"/>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0B158A-79DE-99D6-4295-48CBF51ECD4D}" name="Jan Riis" initials="JR" userId="S::JRI@lakeside.dk::f37a4ece-669d-42ce-936f-6d8bbc9d8c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E26"/>
    <a:srgbClr val="C9E3EB"/>
    <a:srgbClr val="9CC5D6"/>
    <a:srgbClr val="E8EAEC"/>
    <a:srgbClr val="A9D6E9"/>
    <a:srgbClr val="31728B"/>
    <a:srgbClr val="7BA2B4"/>
    <a:srgbClr val="FFE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1A95C-7843-2B48-87D4-0DD063674B24}" v="39" dt="2025-02-26T18:18:49.10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llemlayout 3 - Marker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ema til typografi 2 - Markerin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yst layout 2 - Marker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Mørkt layout 2 - Markering 3/Markerin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8"/>
    <p:restoredTop sz="94684"/>
  </p:normalViewPr>
  <p:slideViewPr>
    <p:cSldViewPr snapToGrid="0">
      <p:cViewPr varScale="1">
        <p:scale>
          <a:sx n="112" d="100"/>
          <a:sy n="112" d="100"/>
        </p:scale>
        <p:origin x="208" y="4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0.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Light" panose="020B0403030403020204"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Light" panose="020B0403030403020204" pitchFamily="34" charset="0"/>
              </a:defRPr>
            </a:lvl1pPr>
          </a:lstStyle>
          <a:p>
            <a:fld id="{6D936B69-CD5F-2246-B195-9B70D82CE89B}" type="datetimeFigureOut">
              <a:rPr lang="da-DK" smtClean="0"/>
              <a:pPr/>
              <a:t>27.02.2025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Light" panose="020B0403030403020204"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Light" panose="020B0403030403020204" pitchFamily="34" charset="0"/>
              </a:defRPr>
            </a:lvl1pPr>
          </a:lstStyle>
          <a:p>
            <a:fld id="{DD5460F6-D679-8044-B1B8-F2DC1BEB142D}" type="slidenum">
              <a:rPr lang="da-DK" smtClean="0"/>
              <a:pPr/>
              <a:t>‹nr.›</a:t>
            </a:fld>
            <a:endParaRPr lang="da-DK"/>
          </a:p>
        </p:txBody>
      </p:sp>
    </p:spTree>
    <p:extLst>
      <p:ext uri="{BB962C8B-B14F-4D97-AF65-F5344CB8AC3E}">
        <p14:creationId xmlns:p14="http://schemas.microsoft.com/office/powerpoint/2010/main" val="89593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Light" panose="020B0403030403020204" pitchFamily="34" charset="0"/>
        <a:ea typeface="+mn-ea"/>
        <a:cs typeface="+mn-cs"/>
      </a:defRPr>
    </a:lvl1pPr>
    <a:lvl2pPr marL="457200" algn="l" defTabSz="914400" rtl="0" eaLnBrk="1" latinLnBrk="0" hangingPunct="1">
      <a:defRPr sz="1200" b="0" i="0" kern="1200">
        <a:solidFill>
          <a:schemeClr val="tx1"/>
        </a:solidFill>
        <a:latin typeface="Source Sans Pro Light" panose="020B0403030403020204" pitchFamily="34" charset="0"/>
        <a:ea typeface="+mn-ea"/>
        <a:cs typeface="+mn-cs"/>
      </a:defRPr>
    </a:lvl2pPr>
    <a:lvl3pPr marL="914400" algn="l" defTabSz="914400" rtl="0" eaLnBrk="1" latinLnBrk="0" hangingPunct="1">
      <a:defRPr sz="1200" b="0" i="0" kern="1200">
        <a:solidFill>
          <a:schemeClr val="tx1"/>
        </a:solidFill>
        <a:latin typeface="Source Sans Pro Light" panose="020B0403030403020204" pitchFamily="34" charset="0"/>
        <a:ea typeface="+mn-ea"/>
        <a:cs typeface="+mn-cs"/>
      </a:defRPr>
    </a:lvl3pPr>
    <a:lvl4pPr marL="1371600" algn="l" defTabSz="914400" rtl="0" eaLnBrk="1" latinLnBrk="0" hangingPunct="1">
      <a:defRPr sz="1200" b="0" i="0" kern="1200">
        <a:solidFill>
          <a:schemeClr val="tx1"/>
        </a:solidFill>
        <a:latin typeface="Source Sans Pro Light" panose="020B0403030403020204" pitchFamily="34" charset="0"/>
        <a:ea typeface="+mn-ea"/>
        <a:cs typeface="+mn-cs"/>
      </a:defRPr>
    </a:lvl4pPr>
    <a:lvl5pPr marL="1828800" algn="l" defTabSz="914400" rtl="0" eaLnBrk="1" latinLnBrk="0" hangingPunct="1">
      <a:defRPr sz="1200" b="0" i="0" kern="1200">
        <a:solidFill>
          <a:schemeClr val="tx1"/>
        </a:solidFill>
        <a:latin typeface="Source Sans Pro Light" panose="020B04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0A56C-AC7D-9DCE-C633-497E9B5A2E1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2E14C4B-5936-42D1-2B2D-0E2FB726059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9944708-EFEE-6A98-630F-AF67949FD9B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4A237AA0-54F6-B2DE-49E2-F893679AFBFA}"/>
              </a:ext>
            </a:extLst>
          </p:cNvPr>
          <p:cNvSpPr>
            <a:spLocks noGrp="1"/>
          </p:cNvSpPr>
          <p:nvPr>
            <p:ph type="sldNum" sz="quarter" idx="5"/>
          </p:nvPr>
        </p:nvSpPr>
        <p:spPr/>
        <p:txBody>
          <a:bodyPr/>
          <a:lstStyle/>
          <a:p>
            <a:fld id="{DD5460F6-D679-8044-B1B8-F2DC1BEB142D}" type="slidenum">
              <a:rPr lang="da-DK" smtClean="0"/>
              <a:pPr/>
              <a:t>1</a:t>
            </a:fld>
            <a:endParaRPr lang="da-DK"/>
          </a:p>
        </p:txBody>
      </p:sp>
    </p:spTree>
    <p:extLst>
      <p:ext uri="{BB962C8B-B14F-4D97-AF65-F5344CB8AC3E}">
        <p14:creationId xmlns:p14="http://schemas.microsoft.com/office/powerpoint/2010/main" val="30336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11</a:t>
            </a:fld>
            <a:endParaRPr lang="da-DK"/>
          </a:p>
        </p:txBody>
      </p:sp>
    </p:spTree>
    <p:extLst>
      <p:ext uri="{BB962C8B-B14F-4D97-AF65-F5344CB8AC3E}">
        <p14:creationId xmlns:p14="http://schemas.microsoft.com/office/powerpoint/2010/main" val="425190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12</a:t>
            </a:fld>
            <a:endParaRPr lang="da-DK"/>
          </a:p>
        </p:txBody>
      </p:sp>
    </p:spTree>
    <p:extLst>
      <p:ext uri="{BB962C8B-B14F-4D97-AF65-F5344CB8AC3E}">
        <p14:creationId xmlns:p14="http://schemas.microsoft.com/office/powerpoint/2010/main" val="160588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13</a:t>
            </a:fld>
            <a:endParaRPr lang="da-DK"/>
          </a:p>
        </p:txBody>
      </p:sp>
    </p:spTree>
    <p:extLst>
      <p:ext uri="{BB962C8B-B14F-4D97-AF65-F5344CB8AC3E}">
        <p14:creationId xmlns:p14="http://schemas.microsoft.com/office/powerpoint/2010/main" val="189532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48D85-0DCC-9469-054A-9C4FDA0148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98621BE-8089-C7FE-A777-DF2D14E7699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AB1CE39-292B-D646-817C-FC2AAC0AA20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6ED9B460-FBD0-3FED-161E-A2C4F81409C3}"/>
              </a:ext>
            </a:extLst>
          </p:cNvPr>
          <p:cNvSpPr>
            <a:spLocks noGrp="1"/>
          </p:cNvSpPr>
          <p:nvPr>
            <p:ph type="sldNum" sz="quarter" idx="5"/>
          </p:nvPr>
        </p:nvSpPr>
        <p:spPr/>
        <p:txBody>
          <a:bodyPr/>
          <a:lstStyle/>
          <a:p>
            <a:fld id="{DD5460F6-D679-8044-B1B8-F2DC1BEB142D}" type="slidenum">
              <a:rPr lang="da-DK" smtClean="0"/>
              <a:pPr/>
              <a:t>2</a:t>
            </a:fld>
            <a:endParaRPr lang="da-DK"/>
          </a:p>
        </p:txBody>
      </p:sp>
    </p:spTree>
    <p:extLst>
      <p:ext uri="{BB962C8B-B14F-4D97-AF65-F5344CB8AC3E}">
        <p14:creationId xmlns:p14="http://schemas.microsoft.com/office/powerpoint/2010/main" val="32000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3</a:t>
            </a:fld>
            <a:endParaRPr lang="da-DK"/>
          </a:p>
        </p:txBody>
      </p:sp>
    </p:spTree>
    <p:extLst>
      <p:ext uri="{BB962C8B-B14F-4D97-AF65-F5344CB8AC3E}">
        <p14:creationId xmlns:p14="http://schemas.microsoft.com/office/powerpoint/2010/main" val="28636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4</a:t>
            </a:fld>
            <a:endParaRPr lang="da-DK"/>
          </a:p>
        </p:txBody>
      </p:sp>
    </p:spTree>
    <p:extLst>
      <p:ext uri="{BB962C8B-B14F-4D97-AF65-F5344CB8AC3E}">
        <p14:creationId xmlns:p14="http://schemas.microsoft.com/office/powerpoint/2010/main" val="73514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DF98-D44C-FE6D-9158-CDD75D322E0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21BC34D-D192-9B98-73F2-195BFF3BB6E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D9EA8F4-347A-3C99-32B1-FDD2A5D194A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6A31BD7-B856-598E-4951-866AABB75CE5}"/>
              </a:ext>
            </a:extLst>
          </p:cNvPr>
          <p:cNvSpPr>
            <a:spLocks noGrp="1"/>
          </p:cNvSpPr>
          <p:nvPr>
            <p:ph type="sldNum" sz="quarter" idx="5"/>
          </p:nvPr>
        </p:nvSpPr>
        <p:spPr/>
        <p:txBody>
          <a:bodyPr/>
          <a:lstStyle/>
          <a:p>
            <a:fld id="{DD5460F6-D679-8044-B1B8-F2DC1BEB142D}" type="slidenum">
              <a:rPr lang="da-DK" smtClean="0"/>
              <a:pPr/>
              <a:t>5</a:t>
            </a:fld>
            <a:endParaRPr lang="da-DK"/>
          </a:p>
        </p:txBody>
      </p:sp>
    </p:spTree>
    <p:extLst>
      <p:ext uri="{BB962C8B-B14F-4D97-AF65-F5344CB8AC3E}">
        <p14:creationId xmlns:p14="http://schemas.microsoft.com/office/powerpoint/2010/main" val="417727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D5460F6-D679-8044-B1B8-F2DC1BEB142D}" type="slidenum">
              <a:rPr lang="da-DK" smtClean="0"/>
              <a:pPr/>
              <a:t>7</a:t>
            </a:fld>
            <a:endParaRPr lang="da-DK"/>
          </a:p>
        </p:txBody>
      </p:sp>
    </p:spTree>
    <p:extLst>
      <p:ext uri="{BB962C8B-B14F-4D97-AF65-F5344CB8AC3E}">
        <p14:creationId xmlns:p14="http://schemas.microsoft.com/office/powerpoint/2010/main" val="283592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8</a:t>
            </a:fld>
            <a:endParaRPr lang="da-DK"/>
          </a:p>
        </p:txBody>
      </p:sp>
    </p:spTree>
    <p:extLst>
      <p:ext uri="{BB962C8B-B14F-4D97-AF65-F5344CB8AC3E}">
        <p14:creationId xmlns:p14="http://schemas.microsoft.com/office/powerpoint/2010/main" val="107814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Flere ord på økonomiansvarlig</a:t>
            </a:r>
          </a:p>
        </p:txBody>
      </p:sp>
      <p:sp>
        <p:nvSpPr>
          <p:cNvPr id="4" name="Pladsholder til slidenummer 3"/>
          <p:cNvSpPr>
            <a:spLocks noGrp="1"/>
          </p:cNvSpPr>
          <p:nvPr>
            <p:ph type="sldNum" sz="quarter" idx="5"/>
          </p:nvPr>
        </p:nvSpPr>
        <p:spPr/>
        <p:txBody>
          <a:bodyPr/>
          <a:lstStyle/>
          <a:p>
            <a:fld id="{DD5460F6-D679-8044-B1B8-F2DC1BEB142D}" type="slidenum">
              <a:rPr lang="da-DK" smtClean="0"/>
              <a:pPr/>
              <a:t>9</a:t>
            </a:fld>
            <a:endParaRPr lang="da-DK"/>
          </a:p>
        </p:txBody>
      </p:sp>
    </p:spTree>
    <p:extLst>
      <p:ext uri="{BB962C8B-B14F-4D97-AF65-F5344CB8AC3E}">
        <p14:creationId xmlns:p14="http://schemas.microsoft.com/office/powerpoint/2010/main" val="115459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10</a:t>
            </a:fld>
            <a:endParaRPr lang="da-DK"/>
          </a:p>
        </p:txBody>
      </p:sp>
    </p:spTree>
    <p:extLst>
      <p:ext uri="{BB962C8B-B14F-4D97-AF65-F5344CB8AC3E}">
        <p14:creationId xmlns:p14="http://schemas.microsoft.com/office/powerpoint/2010/main" val="2339831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d blå boks">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04660D-7436-E5F4-AAF4-1D446292DBDC}"/>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440F27BE-339A-80F1-B563-2482A5863CF1}"/>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1122363"/>
            <a:ext cx="9829800" cy="2387600"/>
          </a:xfrm>
        </p:spPr>
        <p:txBody>
          <a:bodyPr anchor="b">
            <a:normAutofit/>
          </a:bodyPr>
          <a:lstStyle>
            <a:lvl1pPr algn="l">
              <a:defRPr sz="3500">
                <a:solidFill>
                  <a:schemeClr val="tx1"/>
                </a:solidFill>
              </a:defRPr>
            </a:lvl1pPr>
          </a:lstStyle>
          <a:p>
            <a:r>
              <a:rPr lang="da-DK"/>
              <a:t>KLIK FOR AT REDIGERE TITELTYPOGRAFIEN I MASTEREN</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sp>
        <p:nvSpPr>
          <p:cNvPr id="11" name="Rektangel 10">
            <a:extLst>
              <a:ext uri="{FF2B5EF4-FFF2-40B4-BE49-F238E27FC236}">
                <a16:creationId xmlns:a16="http://schemas.microsoft.com/office/drawing/2014/main" id="{77299C12-1494-616C-BA98-0E1AAB6EADAB}"/>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4" name="Billede 13">
            <a:extLst>
              <a:ext uri="{FF2B5EF4-FFF2-40B4-BE49-F238E27FC236}">
                <a16:creationId xmlns:a16="http://schemas.microsoft.com/office/drawing/2014/main" id="{672C290F-1A28-49AE-425E-05F78DF63231}"/>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241068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Kapitel med lille blå boks_højre">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BCFDEF-F0D8-A1A0-7C9A-82A15D70361E}"/>
              </a:ext>
            </a:extLst>
          </p:cNvPr>
          <p:cNvSpPr/>
          <p:nvPr userDrawn="1"/>
        </p:nvSpPr>
        <p:spPr>
          <a:xfrm>
            <a:off x="7906406" y="-1"/>
            <a:ext cx="4285593"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6161690"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6161690"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405199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med billede_højre">
    <p:bg>
      <p:bgPr>
        <a:solidFill>
          <a:schemeClr val="bg1"/>
        </a:solidFill>
        <a:effectLst/>
      </p:bgPr>
    </p:bg>
    <p:spTree>
      <p:nvGrpSpPr>
        <p:cNvPr id="1" name=""/>
        <p:cNvGrpSpPr/>
        <p:nvPr/>
      </p:nvGrpSpPr>
      <p:grpSpPr>
        <a:xfrm>
          <a:off x="0" y="0"/>
          <a:ext cx="0" cy="0"/>
          <a:chOff x="0" y="0"/>
          <a:chExt cx="0" cy="0"/>
        </a:xfrm>
      </p:grpSpPr>
      <p:sp>
        <p:nvSpPr>
          <p:cNvPr id="7" name="Pladsholder til indhold 3">
            <a:extLst>
              <a:ext uri="{FF2B5EF4-FFF2-40B4-BE49-F238E27FC236}">
                <a16:creationId xmlns:a16="http://schemas.microsoft.com/office/drawing/2014/main" id="{CE9A044B-1E98-5945-2E3F-3C6B19EA9903}"/>
              </a:ext>
            </a:extLst>
          </p:cNvPr>
          <p:cNvSpPr>
            <a:spLocks noGrp="1"/>
          </p:cNvSpPr>
          <p:nvPr>
            <p:ph sz="half" idx="2"/>
          </p:nvPr>
        </p:nvSpPr>
        <p:spPr>
          <a:xfrm>
            <a:off x="6096001" y="6258"/>
            <a:ext cx="6096000"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4378977"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227532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med lille billede_højre">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6161690"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6161690"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4" name="Pladsholder til indhold 3">
            <a:extLst>
              <a:ext uri="{FF2B5EF4-FFF2-40B4-BE49-F238E27FC236}">
                <a16:creationId xmlns:a16="http://schemas.microsoft.com/office/drawing/2014/main" id="{BD4DA178-65C2-82CC-A2F0-E922B71DA4CF}"/>
              </a:ext>
            </a:extLst>
          </p:cNvPr>
          <p:cNvSpPr>
            <a:spLocks noGrp="1"/>
          </p:cNvSpPr>
          <p:nvPr>
            <p:ph sz="half" idx="2"/>
          </p:nvPr>
        </p:nvSpPr>
        <p:spPr>
          <a:xfrm>
            <a:off x="7906407" y="6258"/>
            <a:ext cx="4285593"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Tree>
    <p:extLst>
      <p:ext uri="{BB962C8B-B14F-4D97-AF65-F5344CB8AC3E}">
        <p14:creationId xmlns:p14="http://schemas.microsoft.com/office/powerpoint/2010/main" val="112999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med orange boks_venst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E4AA27A-DC1A-6E79-3C56-590778A197FB}"/>
              </a:ext>
            </a:extLst>
          </p:cNvPr>
          <p:cNvSpPr/>
          <p:nvPr userDrawn="1"/>
        </p:nvSpPr>
        <p:spPr>
          <a:xfrm>
            <a:off x="0" y="0"/>
            <a:ext cx="6096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rot="5400000" flipV="1">
            <a:off x="2514624" y="3276624"/>
            <a:ext cx="6875884" cy="286871"/>
          </a:xfrm>
          <a:prstGeom prst="rect">
            <a:avLst/>
          </a:prstGeom>
        </p:spPr>
      </p:pic>
      <p:sp>
        <p:nvSpPr>
          <p:cNvPr id="5" name="Pladsholder til tekst 2">
            <a:extLst>
              <a:ext uri="{FF2B5EF4-FFF2-40B4-BE49-F238E27FC236}">
                <a16:creationId xmlns:a16="http://schemas.microsoft.com/office/drawing/2014/main" id="{F58BA1D9-8139-3D7A-15CA-45DD7F0837E3}"/>
              </a:ext>
            </a:extLst>
          </p:cNvPr>
          <p:cNvSpPr>
            <a:spLocks noGrp="1"/>
          </p:cNvSpPr>
          <p:nvPr>
            <p:ph type="body" idx="14" hasCustomPrompt="1"/>
          </p:nvPr>
        </p:nvSpPr>
        <p:spPr>
          <a:xfrm>
            <a:off x="6974822" y="3765641"/>
            <a:ext cx="4378977"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15" name="Pladsholder til tekst 14">
            <a:extLst>
              <a:ext uri="{FF2B5EF4-FFF2-40B4-BE49-F238E27FC236}">
                <a16:creationId xmlns:a16="http://schemas.microsoft.com/office/drawing/2014/main" id="{C48971E5-E0CB-53E8-831F-F213C8FBCFB3}"/>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71873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med blå boks_venstre">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C0D285D-FBA3-6CC0-4172-0D7BA8C0F0BF}"/>
              </a:ext>
            </a:extLst>
          </p:cNvPr>
          <p:cNvSpPr/>
          <p:nvPr userDrawn="1"/>
        </p:nvSpPr>
        <p:spPr>
          <a:xfrm>
            <a:off x="0" y="0"/>
            <a:ext cx="6096000"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757758"/>
            <a:ext cx="4378977"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2" name="Pladsholder til tekst 14">
            <a:extLst>
              <a:ext uri="{FF2B5EF4-FFF2-40B4-BE49-F238E27FC236}">
                <a16:creationId xmlns:a16="http://schemas.microsoft.com/office/drawing/2014/main" id="{D5D56AD9-475D-572F-2C0B-E32FE283CFB6}"/>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214717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med lille blå boks_venstr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D82EA05-18A1-3697-2ED0-94FDE0A84749}"/>
              </a:ext>
            </a:extLst>
          </p:cNvPr>
          <p:cNvSpPr/>
          <p:nvPr userDrawn="1"/>
        </p:nvSpPr>
        <p:spPr>
          <a:xfrm>
            <a:off x="0" y="0"/>
            <a:ext cx="4285593"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5100145" y="3696709"/>
            <a:ext cx="6253655"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5" name="Pladsholder til tekst 14">
            <a:extLst>
              <a:ext uri="{FF2B5EF4-FFF2-40B4-BE49-F238E27FC236}">
                <a16:creationId xmlns:a16="http://schemas.microsoft.com/office/drawing/2014/main" id="{23C8003F-D184-5342-CF62-DC9568E07440}"/>
              </a:ext>
            </a:extLst>
          </p:cNvPr>
          <p:cNvSpPr>
            <a:spLocks noGrp="1"/>
          </p:cNvSpPr>
          <p:nvPr>
            <p:ph type="body" sz="quarter" idx="15" hasCustomPrompt="1"/>
          </p:nvPr>
        </p:nvSpPr>
        <p:spPr>
          <a:xfrm>
            <a:off x="5085080" y="1098635"/>
            <a:ext cx="6268720"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45013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 med billede_venstre">
    <p:bg>
      <p:bgPr>
        <a:solidFill>
          <a:schemeClr val="bg1"/>
        </a:solidFill>
        <a:effectLst/>
      </p:bgPr>
    </p:bg>
    <p:spTree>
      <p:nvGrpSpPr>
        <p:cNvPr id="1" name=""/>
        <p:cNvGrpSpPr/>
        <p:nvPr/>
      </p:nvGrpSpPr>
      <p:grpSpPr>
        <a:xfrm>
          <a:off x="0" y="0"/>
          <a:ext cx="0" cy="0"/>
          <a:chOff x="0" y="0"/>
          <a:chExt cx="0" cy="0"/>
        </a:xfrm>
      </p:grpSpPr>
      <p:sp>
        <p:nvSpPr>
          <p:cNvPr id="2" name="Pladsholder til indhold 3">
            <a:extLst>
              <a:ext uri="{FF2B5EF4-FFF2-40B4-BE49-F238E27FC236}">
                <a16:creationId xmlns:a16="http://schemas.microsoft.com/office/drawing/2014/main" id="{EDE94708-B37F-FCED-7888-F2BD04151216}"/>
              </a:ext>
            </a:extLst>
          </p:cNvPr>
          <p:cNvSpPr>
            <a:spLocks noGrp="1"/>
          </p:cNvSpPr>
          <p:nvPr>
            <p:ph sz="half" idx="2"/>
          </p:nvPr>
        </p:nvSpPr>
        <p:spPr>
          <a:xfrm>
            <a:off x="0" y="-1"/>
            <a:ext cx="6096000"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757758"/>
            <a:ext cx="4378977"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5" name="Pladsholder til tekst 14">
            <a:extLst>
              <a:ext uri="{FF2B5EF4-FFF2-40B4-BE49-F238E27FC236}">
                <a16:creationId xmlns:a16="http://schemas.microsoft.com/office/drawing/2014/main" id="{568F432D-B41A-94E0-A734-6EA8588457CB}"/>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357111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med lille billede_venstre">
    <p:bg>
      <p:bgPr>
        <a:solidFill>
          <a:schemeClr val="bg1"/>
        </a:solidFill>
        <a:effectLst/>
      </p:bgPr>
    </p:bg>
    <p:spTree>
      <p:nvGrpSpPr>
        <p:cNvPr id="1" name=""/>
        <p:cNvGrpSpPr/>
        <p:nvPr/>
      </p:nvGrpSpPr>
      <p:grpSpPr>
        <a:xfrm>
          <a:off x="0" y="0"/>
          <a:ext cx="0" cy="0"/>
          <a:chOff x="0" y="0"/>
          <a:chExt cx="0" cy="0"/>
        </a:xfrm>
      </p:grpSpPr>
      <p:sp>
        <p:nvSpPr>
          <p:cNvPr id="5" name="Pladsholder til indhold 3">
            <a:extLst>
              <a:ext uri="{FF2B5EF4-FFF2-40B4-BE49-F238E27FC236}">
                <a16:creationId xmlns:a16="http://schemas.microsoft.com/office/drawing/2014/main" id="{6EF4520A-9046-5571-39EF-BBDCB7D56FBE}"/>
              </a:ext>
            </a:extLst>
          </p:cNvPr>
          <p:cNvSpPr>
            <a:spLocks noGrp="1"/>
          </p:cNvSpPr>
          <p:nvPr>
            <p:ph sz="half" idx="2"/>
          </p:nvPr>
        </p:nvSpPr>
        <p:spPr>
          <a:xfrm>
            <a:off x="0" y="-1"/>
            <a:ext cx="4285593"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5100145" y="3696709"/>
            <a:ext cx="6253655"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2" name="Pladsholder til tekst 14">
            <a:extLst>
              <a:ext uri="{FF2B5EF4-FFF2-40B4-BE49-F238E27FC236}">
                <a16:creationId xmlns:a16="http://schemas.microsoft.com/office/drawing/2014/main" id="{4EA9D4E2-206E-F0F0-F7DF-9A19FAEC69E3}"/>
              </a:ext>
            </a:extLst>
          </p:cNvPr>
          <p:cNvSpPr>
            <a:spLocks noGrp="1"/>
          </p:cNvSpPr>
          <p:nvPr>
            <p:ph type="body" sz="quarter" idx="15" hasCustomPrompt="1"/>
          </p:nvPr>
        </p:nvSpPr>
        <p:spPr>
          <a:xfrm>
            <a:off x="5085080" y="1098635"/>
            <a:ext cx="6268720"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233447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bg1">
            <a:alpha val="7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ACCCBBF-845D-FAEC-799E-CD73B192DD9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p:nvPr>
        </p:nvSpPr>
        <p:spPr>
          <a:xfrm>
            <a:off x="838200" y="1447202"/>
            <a:ext cx="5181600" cy="4388206"/>
          </a:xfrm>
        </p:spPr>
        <p:txBody>
          <a:bodyPr>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0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p:nvPr>
        </p:nvSpPr>
        <p:spPr>
          <a:xfrm>
            <a:off x="6172200" y="1447202"/>
            <a:ext cx="5181600" cy="4388206"/>
          </a:xfrm>
        </p:spPr>
        <p:txBody>
          <a:bodyPr>
            <a:no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0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85C98EAF-2286-0848-1A7F-3A986FD16578}"/>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9" name="Billede 8">
            <a:extLst>
              <a:ext uri="{FF2B5EF4-FFF2-40B4-BE49-F238E27FC236}">
                <a16:creationId xmlns:a16="http://schemas.microsoft.com/office/drawing/2014/main" id="{8F4E5835-AF9D-1028-E1A1-39A6E729A9EF}"/>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329416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F01ECB-5523-E5B6-62B9-831E03390A1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p:nvPr>
        </p:nvSpPr>
        <p:spPr>
          <a:xfrm>
            <a:off x="839788" y="2226140"/>
            <a:ext cx="5157787" cy="3609267"/>
          </a:xfrm>
        </p:spPr>
        <p:txBody>
          <a:bodyPr>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0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p:nvPr>
        </p:nvSpPr>
        <p:spPr>
          <a:xfrm>
            <a:off x="6172200" y="2226140"/>
            <a:ext cx="5183188" cy="3609267"/>
          </a:xfrm>
        </p:spPr>
        <p:txBody>
          <a:bodyPr>
            <a:normAutofit/>
          </a:bodyPr>
          <a:lstStyle>
            <a:lvl1pPr marL="171450" indent="-171450">
              <a:buClr>
                <a:schemeClr val="accent5"/>
              </a:buClr>
              <a:buFont typeface="Arial" panose="020B0604020202020204" pitchFamily="34" charset="0"/>
              <a:buChar char="•"/>
              <a:defRPr sz="1100">
                <a:solidFill>
                  <a:schemeClr val="tx2"/>
                </a:solidFill>
              </a:defRPr>
            </a:lvl1pPr>
            <a:lvl2pPr marL="628650" indent="-171450">
              <a:buClr>
                <a:schemeClr val="accent5"/>
              </a:buClr>
              <a:buFont typeface="Arial" panose="020B0604020202020204" pitchFamily="34" charset="0"/>
              <a:buChar char="•"/>
              <a:defRPr sz="1050">
                <a:solidFill>
                  <a:schemeClr val="tx2"/>
                </a:solidFill>
              </a:defRPr>
            </a:lvl2pPr>
            <a:lvl3pPr marL="1085850" indent="-171450">
              <a:buClr>
                <a:schemeClr val="accent5"/>
              </a:buClr>
              <a:buFont typeface="Arial" panose="020B0604020202020204" pitchFamily="34" charset="0"/>
              <a:buChar char="•"/>
              <a:defRPr sz="1000">
                <a:solidFill>
                  <a:schemeClr val="tx2"/>
                </a:solidFill>
              </a:defRPr>
            </a:lvl3pPr>
            <a:lvl4pPr marL="1543050" indent="-171450">
              <a:buClr>
                <a:schemeClr val="accent5"/>
              </a:buClr>
              <a:buFont typeface="Arial" panose="020B0604020202020204" pitchFamily="34" charset="0"/>
              <a:buChar char="•"/>
              <a:defRPr sz="900">
                <a:solidFill>
                  <a:schemeClr val="tx2"/>
                </a:solidFill>
              </a:defRPr>
            </a:lvl4pPr>
            <a:lvl5pPr marL="2000250" indent="-171450">
              <a:buClr>
                <a:schemeClr val="accent5"/>
              </a:buClr>
              <a:buFont typeface="Arial" panose="020B0604020202020204" pitchFamily="34" charset="0"/>
              <a:buChar char="•"/>
              <a:defRPr sz="900">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lidenummer 6">
            <a:extLst>
              <a:ext uri="{FF2B5EF4-FFF2-40B4-BE49-F238E27FC236}">
                <a16:creationId xmlns:a16="http://schemas.microsoft.com/office/drawing/2014/main" id="{614EE259-89E9-0598-E2E0-0AFD5F1522B0}"/>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11" name="Billede 10">
            <a:extLst>
              <a:ext uri="{FF2B5EF4-FFF2-40B4-BE49-F238E27FC236}">
                <a16:creationId xmlns:a16="http://schemas.microsoft.com/office/drawing/2014/main" id="{EDAAF0F1-830A-C5C4-8E79-53F497A79236}"/>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40242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d orange boks">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04660D-7436-E5F4-AAF4-1D446292DBDC}"/>
              </a:ext>
            </a:extLst>
          </p:cNvPr>
          <p:cNvSpPr/>
          <p:nvPr userDrawn="1"/>
        </p:nvSpPr>
        <p:spPr>
          <a:xfrm>
            <a:off x="0" y="3975153"/>
            <a:ext cx="12192000" cy="28828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1122363"/>
            <a:ext cx="9829800" cy="2387600"/>
          </a:xfrm>
        </p:spPr>
        <p:txBody>
          <a:bodyPr anchor="b">
            <a:normAutofit/>
          </a:bodyPr>
          <a:lstStyle>
            <a:lvl1pPr algn="l">
              <a:defRPr sz="3500">
                <a:solidFill>
                  <a:schemeClr val="tx1"/>
                </a:solidFill>
              </a:defRPr>
            </a:lvl1pPr>
          </a:lstStyle>
          <a:p>
            <a:r>
              <a:rPr lang="da-DK"/>
              <a:t>KLIK FOR AT REDIGERE TITELTYPOGRAFIEN I MASTEREN</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14" name="Billede 13">
            <a:extLst>
              <a:ext uri="{FF2B5EF4-FFF2-40B4-BE49-F238E27FC236}">
                <a16:creationId xmlns:a16="http://schemas.microsoft.com/office/drawing/2014/main" id="{672C290F-1A28-49AE-425E-05F78DF63231}"/>
              </a:ext>
            </a:extLst>
          </p:cNvPr>
          <p:cNvPicPr>
            <a:picLocks noChangeAspect="1"/>
          </p:cNvPicPr>
          <p:nvPr userDrawn="1"/>
        </p:nvPicPr>
        <p:blipFill>
          <a:blip r:embed="rId2"/>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1225489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6" name="Billede 5">
            <a:extLst>
              <a:ext uri="{FF2B5EF4-FFF2-40B4-BE49-F238E27FC236}">
                <a16:creationId xmlns:a16="http://schemas.microsoft.com/office/drawing/2014/main" id="{F6F4C54F-B907-CA11-7B19-AEF379AA5482}"/>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822041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_Orange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2"/>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1520164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_blå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spTree>
    <p:extLst>
      <p:ext uri="{BB962C8B-B14F-4D97-AF65-F5344CB8AC3E}">
        <p14:creationId xmlns:p14="http://schemas.microsoft.com/office/powerpoint/2010/main" val="27010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40BA045-5ACA-5B52-EA1F-75F78475B9A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p:nvPr>
        </p:nvSpPr>
        <p:spPr>
          <a:xfrm>
            <a:off x="5183188" y="987425"/>
            <a:ext cx="6172200" cy="4873625"/>
          </a:xfrm>
        </p:spPr>
        <p:txBody>
          <a:bodyPr>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5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Clr>
                <a:schemeClr val="accent5"/>
              </a:buClr>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628650" indent="-171450">
              <a:buClr>
                <a:schemeClr val="accent5"/>
              </a:buClr>
              <a:buFont typeface="Arial" panose="020B0604020202020204" pitchFamily="34" charset="0"/>
              <a:buChar char="•"/>
              <a:defRPr sz="1050" b="0" i="0">
                <a:latin typeface="Source Serif Pro Light" panose="02040303050405020204" pitchFamily="18" charset="0"/>
                <a:ea typeface="Source Serif Pro Light" panose="02040303050405020204" pitchFamily="18" charset="0"/>
              </a:defRPr>
            </a:lvl2pPr>
            <a:lvl3pPr marL="1085850" indent="-171450">
              <a:buClr>
                <a:schemeClr val="accent5"/>
              </a:buClr>
              <a:buFont typeface="Arial" panose="020B0604020202020204" pitchFamily="34" charset="0"/>
              <a:buChar char="•"/>
              <a:defRPr sz="1000" b="0" i="0">
                <a:latin typeface="Source Serif Pro Light" panose="02040303050405020204" pitchFamily="18" charset="0"/>
                <a:ea typeface="Source Serif Pro Light" panose="02040303050405020204" pitchFamily="18" charset="0"/>
              </a:defRPr>
            </a:lvl3pPr>
            <a:lvl4pPr marL="1543050" indent="-171450">
              <a:buClr>
                <a:schemeClr val="accent5"/>
              </a:buClr>
              <a:buFont typeface="Arial" panose="020B0604020202020204" pitchFamily="34" charset="0"/>
              <a:buChar char="•"/>
              <a:defRPr sz="900" b="0" i="0">
                <a:latin typeface="Source Serif Pro Light" panose="02040303050405020204" pitchFamily="18" charset="0"/>
                <a:ea typeface="Source Serif Pro Light" panose="02040303050405020204" pitchFamily="18" charset="0"/>
              </a:defRPr>
            </a:lvl4pPr>
            <a:lvl5pPr marL="2000250" indent="-171450">
              <a:buClr>
                <a:schemeClr val="accent5"/>
              </a:buClr>
              <a:buFont typeface="Arial" panose="020B0604020202020204" pitchFamily="34" charset="0"/>
              <a:buChar char="•"/>
              <a:defRPr sz="900" b="0" i="0">
                <a:latin typeface="Source Serif Pro Light" panose="02040303050405020204" pitchFamily="18" charset="0"/>
                <a:ea typeface="Source Serif Pro Light" panose="02040303050405020204" pitchFamily="18"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E0280DBC-BA2F-EAE7-B4F2-4AA32CC89AB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F72A523F-E124-8997-8B35-285509C1E69B}"/>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3092771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62C26B6-91DF-4501-E290-D82C4632206C}"/>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7A2FB9D4-F122-D242-B4F4-4EA989B860AB}"/>
              </a:ext>
            </a:extLst>
          </p:cNvPr>
          <p:cNvSpPr>
            <a:spLocks noGrp="1"/>
          </p:cNvSpPr>
          <p:nvPr>
            <p:ph type="title" hasCustomPrompt="1"/>
          </p:nvPr>
        </p:nvSpPr>
        <p:spPr>
          <a:xfrm>
            <a:off x="838200" y="136525"/>
            <a:ext cx="10515600" cy="1099017"/>
          </a:xfrm>
        </p:spPr>
        <p:txBody>
          <a:bodyPr anchor="b"/>
          <a:lstStyle>
            <a:lvl1pPr>
              <a:defRPr baseline="0">
                <a:solidFill>
                  <a:schemeClr val="tx1"/>
                </a:solidFill>
                <a:latin typeface="Lakeside" pitchFamily="2" charset="77"/>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6D6632B-7695-5F46-B40E-B69B716491FD}"/>
              </a:ext>
            </a:extLst>
          </p:cNvPr>
          <p:cNvSpPr>
            <a:spLocks noGrp="1"/>
          </p:cNvSpPr>
          <p:nvPr>
            <p:ph type="body" orient="vert" idx="1"/>
          </p:nvPr>
        </p:nvSpPr>
        <p:spPr>
          <a:xfrm>
            <a:off x="838200" y="1430772"/>
            <a:ext cx="10515600" cy="4369735"/>
          </a:xfrm>
        </p:spPr>
        <p:txBody>
          <a:bodyPr vert="eaVert">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5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lidenummer 6">
            <a:extLst>
              <a:ext uri="{FF2B5EF4-FFF2-40B4-BE49-F238E27FC236}">
                <a16:creationId xmlns:a16="http://schemas.microsoft.com/office/drawing/2014/main" id="{06B52191-1E93-8478-7FF3-D04E26556572}"/>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9ED03D5-F34B-959D-EC58-F690716BE743}"/>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4187628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6FC376E-8D95-9F04-64BD-B0466BBDB6E5}"/>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Lodret titel 1">
            <a:extLst>
              <a:ext uri="{FF2B5EF4-FFF2-40B4-BE49-F238E27FC236}">
                <a16:creationId xmlns:a16="http://schemas.microsoft.com/office/drawing/2014/main" id="{6EA68D72-7DA8-1147-A962-6FC84E084C50}"/>
              </a:ext>
            </a:extLst>
          </p:cNvPr>
          <p:cNvSpPr>
            <a:spLocks noGrp="1"/>
          </p:cNvSpPr>
          <p:nvPr>
            <p:ph type="title" orient="vert" hasCustomPrompt="1"/>
          </p:nvPr>
        </p:nvSpPr>
        <p:spPr>
          <a:xfrm>
            <a:off x="9331811" y="365125"/>
            <a:ext cx="2021989" cy="5346687"/>
          </a:xfrm>
        </p:spPr>
        <p:txBody>
          <a:bodyPr vert="eaVert" anchor="b"/>
          <a:lstStyle>
            <a:lvl1pPr>
              <a:defRPr>
                <a:solidFill>
                  <a:schemeClr val="tx1"/>
                </a:solidFill>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CA6431-1DA1-2340-B751-AC6E250AD716}"/>
              </a:ext>
            </a:extLst>
          </p:cNvPr>
          <p:cNvSpPr>
            <a:spLocks noGrp="1"/>
          </p:cNvSpPr>
          <p:nvPr>
            <p:ph type="body" orient="vert" idx="1"/>
          </p:nvPr>
        </p:nvSpPr>
        <p:spPr>
          <a:xfrm>
            <a:off x="838200" y="365125"/>
            <a:ext cx="7734300" cy="5346687"/>
          </a:xfrm>
        </p:spPr>
        <p:txBody>
          <a:bodyPr vert="eaVert">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5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lidenummer 6">
            <a:extLst>
              <a:ext uri="{FF2B5EF4-FFF2-40B4-BE49-F238E27FC236}">
                <a16:creationId xmlns:a16="http://schemas.microsoft.com/office/drawing/2014/main" id="{200EB3A7-5478-BA2E-5161-A699660A391A}"/>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9E45D5D6-5EB0-2697-6CB9-7C0743C2B882}"/>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2631758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1524000" y="1122363"/>
            <a:ext cx="9144000" cy="2387600"/>
          </a:xfrm>
        </p:spPr>
        <p:txBody>
          <a:bodyPr anchor="b">
            <a:normAutofit/>
          </a:bodyPr>
          <a:lstStyle>
            <a:lvl1pPr algn="l">
              <a:defRPr sz="3500">
                <a:solidFill>
                  <a:schemeClr val="tx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18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2" name="Pladsholder til dato 4">
            <a:extLst>
              <a:ext uri="{FF2B5EF4-FFF2-40B4-BE49-F238E27FC236}">
                <a16:creationId xmlns:a16="http://schemas.microsoft.com/office/drawing/2014/main" id="{26B52075-A3FC-6E48-BD14-5E2FDB1C6B46}"/>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p:spPr>
        <p:txBody>
          <a:bodyPr/>
          <a:lstStyle>
            <a:lvl1pPr algn="l">
              <a:defRPr>
                <a:solidFill>
                  <a:schemeClr val="tx1"/>
                </a:solidFill>
              </a:defRPr>
            </a:lvl1pPr>
          </a:lstStyle>
          <a:p>
            <a:fld id="{31EE0572-11CB-2648-B42D-FC9C685CD944}" type="slidenum">
              <a:rPr lang="da-DK" smtClean="0"/>
              <a:pPr/>
              <a:t>‹nr.›</a:t>
            </a:fld>
            <a:endParaRPr lang="da-DK"/>
          </a:p>
        </p:txBody>
      </p:sp>
    </p:spTree>
    <p:extLst>
      <p:ext uri="{BB962C8B-B14F-4D97-AF65-F5344CB8AC3E}">
        <p14:creationId xmlns:p14="http://schemas.microsoft.com/office/powerpoint/2010/main" val="3100772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REDIGERE TITELTYPOGRAFIEN I MASTEREN</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8"/>
            <a:ext cx="10514012" cy="4823387"/>
          </a:xfrm>
        </p:spPr>
        <p:txBody>
          <a:bodyPr numCol="2" anchor="t">
            <a:normAutofit/>
          </a:bodyPr>
          <a:lstStyle>
            <a:lvl1pPr marL="171450" indent="-171450">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628650" indent="-171450">
              <a:buFont typeface="Arial" panose="020B0604020202020204" pitchFamily="34" charset="0"/>
              <a:buChar char="•"/>
              <a:defRPr sz="1050" b="0" i="0"/>
            </a:lvl2pPr>
            <a:lvl3pPr marL="1085850" indent="-171450">
              <a:buFont typeface="Arial" panose="020B0604020202020204" pitchFamily="34" charset="0"/>
              <a:buChar char="•"/>
              <a:defRPr sz="1000" b="0" i="0"/>
            </a:lvl3pPr>
            <a:lvl4pPr marL="1543050" indent="-171450">
              <a:buFont typeface="Arial" panose="020B0604020202020204" pitchFamily="34" charset="0"/>
              <a:buChar char="•"/>
              <a:defRPr sz="950" b="0" i="0"/>
            </a:lvl4pPr>
            <a:lvl5pPr marL="2000250" indent="-171450">
              <a:buFont typeface="Arial" panose="020B0604020202020204" pitchFamily="34" charset="0"/>
              <a:buChar char="•"/>
              <a:defRPr sz="900" b="0" i="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slidenummer 6">
            <a:extLst>
              <a:ext uri="{FF2B5EF4-FFF2-40B4-BE49-F238E27FC236}">
                <a16:creationId xmlns:a16="http://schemas.microsoft.com/office/drawing/2014/main" id="{15CD4817-009B-E947-9BF3-5161A9E7BE19}"/>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5" name="Pladsholder til dato 4">
            <a:extLst>
              <a:ext uri="{FF2B5EF4-FFF2-40B4-BE49-F238E27FC236}">
                <a16:creationId xmlns:a16="http://schemas.microsoft.com/office/drawing/2014/main" id="{FFDF6102-AE93-1AFE-A514-0540505EDD1F}"/>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Tree>
    <p:extLst>
      <p:ext uri="{BB962C8B-B14F-4D97-AF65-F5344CB8AC3E}">
        <p14:creationId xmlns:p14="http://schemas.microsoft.com/office/powerpoint/2010/main" val="28657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0"/>
            <a:ext cx="10515600" cy="4236795"/>
          </a:xfrm>
        </p:spPr>
        <p:txBody>
          <a:bodyPr>
            <a:normAutofit/>
          </a:bodyPr>
          <a:lstStyle>
            <a:lvl1pPr marL="0" indent="0">
              <a:buClr>
                <a:schemeClr val="tx1">
                  <a:lumMod val="85000"/>
                  <a:lumOff val="15000"/>
                </a:schemeClr>
              </a:buClr>
              <a:buSzPct val="80000"/>
              <a:buFont typeface="Arial" panose="020B0604020202020204" pitchFamily="34" charset="0"/>
              <a:buNone/>
              <a:defRPr sz="11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endParaRPr lang="da-DK"/>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1800">
                <a:solidFill>
                  <a:schemeClr val="tx1"/>
                </a:solidFill>
                <a:latin typeface="Lakeside" pitchFamily="2" charset="77"/>
              </a:defRPr>
            </a:lvl1pPr>
            <a:lvl2pPr marL="457200" indent="0">
              <a:buNone/>
              <a:defRPr/>
            </a:lvl2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233D30A1-A7FF-630E-C222-52338B13751F}"/>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8" name="Pladsholder til dato 4">
            <a:extLst>
              <a:ext uri="{FF2B5EF4-FFF2-40B4-BE49-F238E27FC236}">
                <a16:creationId xmlns:a16="http://schemas.microsoft.com/office/drawing/2014/main" id="{1FBCBC98-BF7C-F219-030C-72922331943A}"/>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Tree>
    <p:extLst>
      <p:ext uri="{BB962C8B-B14F-4D97-AF65-F5344CB8AC3E}">
        <p14:creationId xmlns:p14="http://schemas.microsoft.com/office/powerpoint/2010/main" val="3208134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35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6"/>
            <a:ext cx="10515600" cy="1367043"/>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D7645CAF-1AB4-31DE-5E95-7C70473B07DD}"/>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9" name="Pladsholder til dato 4">
            <a:extLst>
              <a:ext uri="{FF2B5EF4-FFF2-40B4-BE49-F238E27FC236}">
                <a16:creationId xmlns:a16="http://schemas.microsoft.com/office/drawing/2014/main" id="{72C72857-722B-8F61-D383-0AF908B86C30}"/>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Tree>
    <p:extLst>
      <p:ext uri="{BB962C8B-B14F-4D97-AF65-F5344CB8AC3E}">
        <p14:creationId xmlns:p14="http://schemas.microsoft.com/office/powerpoint/2010/main" val="289887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ver- og undertitel med blå boks">
    <p:bg>
      <p:bgPr>
        <a:solidFill>
          <a:schemeClr val="bg1">
            <a:alpha val="75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38817E4-F4C6-DE18-7B28-64986EC1879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637315"/>
            <a:ext cx="9829800" cy="1798457"/>
          </a:xfrm>
        </p:spPr>
        <p:txBody>
          <a:bodyPr anchor="b">
            <a:normAutofit/>
          </a:bodyPr>
          <a:lstStyle>
            <a:lvl1pPr algn="l">
              <a:defRPr sz="3500">
                <a:solidFill>
                  <a:schemeClr val="tx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838200" y="2681575"/>
            <a:ext cx="9829800" cy="951424"/>
          </a:xfrm>
        </p:spPr>
        <p:txBody>
          <a:bodyPr>
            <a:normAutofit/>
          </a:bodyPr>
          <a:lstStyle>
            <a:lvl1pPr marL="0" indent="0" algn="l">
              <a:buNone/>
              <a:defRPr sz="18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271A06BB-8046-DC7F-F408-D156C36B72AA}"/>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4" name="Rektangel 3">
            <a:extLst>
              <a:ext uri="{FF2B5EF4-FFF2-40B4-BE49-F238E27FC236}">
                <a16:creationId xmlns:a16="http://schemas.microsoft.com/office/drawing/2014/main" id="{E2B99C3A-1266-EACD-540D-FA471762F35F}"/>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E98C94BC-6BFC-DD27-85BF-D106823CFE90}"/>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4184046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Lakeside_Afsnitsoverskrift2">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987302"/>
            <a:ext cx="4378977" cy="1261472"/>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9" name="Pladsholder til dato 4">
            <a:extLst>
              <a:ext uri="{FF2B5EF4-FFF2-40B4-BE49-F238E27FC236}">
                <a16:creationId xmlns:a16="http://schemas.microsoft.com/office/drawing/2014/main" id="{1B546453-ADAD-99D1-FED6-219B45CBDE78}"/>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Tree>
    <p:extLst>
      <p:ext uri="{BB962C8B-B14F-4D97-AF65-F5344CB8AC3E}">
        <p14:creationId xmlns:p14="http://schemas.microsoft.com/office/powerpoint/2010/main" val="150218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keside_Afsnitsoverskrift3">
    <p:bg>
      <p:bgPr>
        <a:solidFill>
          <a:schemeClr val="bg1"/>
        </a:solidFill>
        <a:effectLst/>
      </p:bgPr>
    </p:bg>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987302"/>
            <a:ext cx="4378977" cy="1261472"/>
          </a:xfrm>
        </p:spPr>
        <p:txBody>
          <a:bodyPr>
            <a:normAutofit/>
          </a:bodyPr>
          <a:lstStyle>
            <a:lvl1pPr marL="0" indent="0">
              <a:buNone/>
              <a:defRPr sz="180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6" name="Pladsholder til dato 4">
            <a:extLst>
              <a:ext uri="{FF2B5EF4-FFF2-40B4-BE49-F238E27FC236}">
                <a16:creationId xmlns:a16="http://schemas.microsoft.com/office/drawing/2014/main" id="{12CCE7C6-7F41-72E6-C8B9-2694485A2AE4}"/>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
        <p:nvSpPr>
          <p:cNvPr id="2" name="Pladsholder til tekst 14">
            <a:extLst>
              <a:ext uri="{FF2B5EF4-FFF2-40B4-BE49-F238E27FC236}">
                <a16:creationId xmlns:a16="http://schemas.microsoft.com/office/drawing/2014/main" id="{40B45C48-8EAB-18B0-9A90-49C215C0253A}"/>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4239897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p:nvPr>
        </p:nvSpPr>
        <p:spPr>
          <a:xfrm>
            <a:off x="838200" y="1447202"/>
            <a:ext cx="5181600" cy="4729761"/>
          </a:xfrm>
        </p:spPr>
        <p:txBody>
          <a:bodyPr>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p:nvPr>
        </p:nvSpPr>
        <p:spPr>
          <a:xfrm>
            <a:off x="6172200" y="1447202"/>
            <a:ext cx="5181600" cy="4729761"/>
          </a:xfrm>
        </p:spPr>
        <p:txBody>
          <a:bodyPr>
            <a:no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85C98EAF-2286-0848-1A7F-3A986FD16578}"/>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0" name="Pladsholder til dato 4">
            <a:extLst>
              <a:ext uri="{FF2B5EF4-FFF2-40B4-BE49-F238E27FC236}">
                <a16:creationId xmlns:a16="http://schemas.microsoft.com/office/drawing/2014/main" id="{78421A0B-0B4A-3653-DA60-0C950A78B646}"/>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Tree>
    <p:extLst>
      <p:ext uri="{BB962C8B-B14F-4D97-AF65-F5344CB8AC3E}">
        <p14:creationId xmlns:p14="http://schemas.microsoft.com/office/powerpoint/2010/main" val="2566798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p:nvPr>
        </p:nvSpPr>
        <p:spPr>
          <a:xfrm>
            <a:off x="839788" y="2226141"/>
            <a:ext cx="5157787" cy="3963522"/>
          </a:xfrm>
        </p:spPr>
        <p:txBody>
          <a:bodyPr>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p:nvPr>
        </p:nvSpPr>
        <p:spPr>
          <a:xfrm>
            <a:off x="6172200" y="2226141"/>
            <a:ext cx="5183188" cy="3963522"/>
          </a:xfrm>
        </p:spPr>
        <p:txBody>
          <a:bodyPr>
            <a:normAutofit/>
          </a:bodyPr>
          <a:lstStyle>
            <a:lvl1pPr marL="171450" indent="-171450">
              <a:buFont typeface="Arial" panose="020B0604020202020204" pitchFamily="34" charset="0"/>
              <a:buChar char="•"/>
              <a:defRPr sz="1100">
                <a:solidFill>
                  <a:schemeClr val="tx2"/>
                </a:solidFill>
              </a:defRPr>
            </a:lvl1pPr>
            <a:lvl2pPr marL="628650" indent="-171450">
              <a:buFont typeface="Arial" panose="020B0604020202020204" pitchFamily="34" charset="0"/>
              <a:buChar char="•"/>
              <a:defRPr sz="1050">
                <a:solidFill>
                  <a:schemeClr val="tx2"/>
                </a:solidFill>
              </a:defRPr>
            </a:lvl2pPr>
            <a:lvl3pPr marL="1085850" indent="-171450">
              <a:buFont typeface="Arial" panose="020B0604020202020204" pitchFamily="34" charset="0"/>
              <a:buChar char="•"/>
              <a:defRPr sz="1000">
                <a:solidFill>
                  <a:schemeClr val="tx2"/>
                </a:solidFill>
              </a:defRPr>
            </a:lvl3pPr>
            <a:lvl4pPr marL="1543050" indent="-171450">
              <a:buFont typeface="Arial" panose="020B0604020202020204" pitchFamily="34" charset="0"/>
              <a:buChar char="•"/>
              <a:defRPr sz="950">
                <a:solidFill>
                  <a:schemeClr val="tx2"/>
                </a:solidFill>
              </a:defRPr>
            </a:lvl4pPr>
            <a:lvl5pPr marL="2000250" indent="-171450">
              <a:buFont typeface="Arial" panose="020B0604020202020204" pitchFamily="34" charset="0"/>
              <a:buChar char="•"/>
              <a:defRPr sz="900">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lidenummer 6">
            <a:extLst>
              <a:ext uri="{FF2B5EF4-FFF2-40B4-BE49-F238E27FC236}">
                <a16:creationId xmlns:a16="http://schemas.microsoft.com/office/drawing/2014/main" id="{614EE259-89E9-0598-E2E0-0AFD5F1522B0}"/>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2" name="Pladsholder til dato 4">
            <a:extLst>
              <a:ext uri="{FF2B5EF4-FFF2-40B4-BE49-F238E27FC236}">
                <a16:creationId xmlns:a16="http://schemas.microsoft.com/office/drawing/2014/main" id="{462F011A-F1DC-1D25-A1E8-1415222ED801}"/>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Tree>
    <p:extLst>
      <p:ext uri="{BB962C8B-B14F-4D97-AF65-F5344CB8AC3E}">
        <p14:creationId xmlns:p14="http://schemas.microsoft.com/office/powerpoint/2010/main" val="3977219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7" name="Pladsholder til dato 4">
            <a:extLst>
              <a:ext uri="{FF2B5EF4-FFF2-40B4-BE49-F238E27FC236}">
                <a16:creationId xmlns:a16="http://schemas.microsoft.com/office/drawing/2014/main" id="{47004EA0-FDA3-97B7-D118-8F5F884BBC41}"/>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Tree>
    <p:extLst>
      <p:ext uri="{BB962C8B-B14F-4D97-AF65-F5344CB8AC3E}">
        <p14:creationId xmlns:p14="http://schemas.microsoft.com/office/powerpoint/2010/main" val="1452120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p:nvPr>
        </p:nvSpPr>
        <p:spPr>
          <a:xfrm>
            <a:off x="5183188" y="987425"/>
            <a:ext cx="6172200" cy="4873625"/>
          </a:xfrm>
        </p:spPr>
        <p:txBody>
          <a:bodyPr>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628650" indent="-171450">
              <a:buFont typeface="Arial" panose="020B0604020202020204" pitchFamily="34" charset="0"/>
              <a:buChar char="•"/>
              <a:defRPr sz="1050" b="0" i="0">
                <a:latin typeface="Source Serif Pro Light" panose="02040303050405020204" pitchFamily="18" charset="0"/>
                <a:ea typeface="Source Serif Pro Light" panose="02040303050405020204" pitchFamily="18" charset="0"/>
              </a:defRPr>
            </a:lvl2pPr>
            <a:lvl3pPr marL="1085850" indent="-171450">
              <a:buFont typeface="Arial" panose="020B0604020202020204" pitchFamily="34" charset="0"/>
              <a:buChar char="•"/>
              <a:defRPr sz="1000" b="0" i="0">
                <a:latin typeface="Source Serif Pro Light" panose="02040303050405020204" pitchFamily="18" charset="0"/>
                <a:ea typeface="Source Serif Pro Light" panose="02040303050405020204" pitchFamily="18" charset="0"/>
              </a:defRPr>
            </a:lvl3pPr>
            <a:lvl4pPr marL="1543050" indent="-171450">
              <a:buFont typeface="Arial" panose="020B0604020202020204" pitchFamily="34" charset="0"/>
              <a:buChar char="•"/>
              <a:defRPr sz="950" b="0" i="0">
                <a:latin typeface="Source Serif Pro Light" panose="02040303050405020204" pitchFamily="18" charset="0"/>
                <a:ea typeface="Source Serif Pro Light" panose="02040303050405020204" pitchFamily="18" charset="0"/>
              </a:defRPr>
            </a:lvl4pPr>
            <a:lvl5pPr marL="2000250" indent="-171450">
              <a:buFont typeface="Arial" panose="020B0604020202020204" pitchFamily="34" charset="0"/>
              <a:buChar char="•"/>
              <a:defRPr sz="900" b="0" i="0">
                <a:latin typeface="Source Serif Pro Light" panose="02040303050405020204" pitchFamily="18" charset="0"/>
                <a:ea typeface="Source Serif Pro Light" panose="02040303050405020204" pitchFamily="18"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E0280DBC-BA2F-EAE7-B4F2-4AA32CC89ABE}"/>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0" name="Pladsholder til dato 4">
            <a:extLst>
              <a:ext uri="{FF2B5EF4-FFF2-40B4-BE49-F238E27FC236}">
                <a16:creationId xmlns:a16="http://schemas.microsoft.com/office/drawing/2014/main" id="{A5F4C18D-BE76-F2F4-4D82-6A19ED3479F0}"/>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27.02.2025</a:t>
            </a:fld>
            <a:endParaRPr lang="da-DK"/>
          </a:p>
        </p:txBody>
      </p:sp>
    </p:spTree>
    <p:extLst>
      <p:ext uri="{BB962C8B-B14F-4D97-AF65-F5344CB8AC3E}">
        <p14:creationId xmlns:p14="http://schemas.microsoft.com/office/powerpoint/2010/main" val="2360413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FB9D4-F122-D242-B4F4-4EA989B860AB}"/>
              </a:ext>
            </a:extLst>
          </p:cNvPr>
          <p:cNvSpPr>
            <a:spLocks noGrp="1"/>
          </p:cNvSpPr>
          <p:nvPr>
            <p:ph type="title" hasCustomPrompt="1"/>
          </p:nvPr>
        </p:nvSpPr>
        <p:spPr>
          <a:xfrm>
            <a:off x="838200" y="136525"/>
            <a:ext cx="10515600" cy="1099017"/>
          </a:xfrm>
        </p:spPr>
        <p:txBody>
          <a:bodyPr anchor="b"/>
          <a:lstStyle>
            <a:lvl1pPr>
              <a:defRPr baseline="0">
                <a:solidFill>
                  <a:schemeClr val="tx1"/>
                </a:solidFill>
                <a:latin typeface="Lakeside" pitchFamily="2" charset="77"/>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6D6632B-7695-5F46-B40E-B69B716491FD}"/>
              </a:ext>
            </a:extLst>
          </p:cNvPr>
          <p:cNvSpPr>
            <a:spLocks noGrp="1"/>
          </p:cNvSpPr>
          <p:nvPr>
            <p:ph type="body" orient="vert" idx="1"/>
          </p:nvPr>
        </p:nvSpPr>
        <p:spPr>
          <a:xfrm>
            <a:off x="838200" y="1430772"/>
            <a:ext cx="10515600" cy="4746191"/>
          </a:xfrm>
        </p:spPr>
        <p:txBody>
          <a:bodyPr vert="eaVert">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lidenummer 6">
            <a:extLst>
              <a:ext uri="{FF2B5EF4-FFF2-40B4-BE49-F238E27FC236}">
                <a16:creationId xmlns:a16="http://schemas.microsoft.com/office/drawing/2014/main" id="{06B52191-1E93-8478-7FF3-D04E26556572}"/>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6" name="Pladsholder til sidefod 5">
            <a:extLst>
              <a:ext uri="{FF2B5EF4-FFF2-40B4-BE49-F238E27FC236}">
                <a16:creationId xmlns:a16="http://schemas.microsoft.com/office/drawing/2014/main" id="{5B4A1642-8951-3420-BB54-5D471F19E93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endParaRPr lang="da-DK"/>
          </a:p>
        </p:txBody>
      </p:sp>
    </p:spTree>
    <p:extLst>
      <p:ext uri="{BB962C8B-B14F-4D97-AF65-F5344CB8AC3E}">
        <p14:creationId xmlns:p14="http://schemas.microsoft.com/office/powerpoint/2010/main" val="1648091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EA68D72-7DA8-1147-A962-6FC84E084C50}"/>
              </a:ext>
            </a:extLst>
          </p:cNvPr>
          <p:cNvSpPr>
            <a:spLocks noGrp="1"/>
          </p:cNvSpPr>
          <p:nvPr>
            <p:ph type="title" orient="vert" hasCustomPrompt="1"/>
          </p:nvPr>
        </p:nvSpPr>
        <p:spPr>
          <a:xfrm>
            <a:off x="9331811" y="365125"/>
            <a:ext cx="2021989" cy="5811838"/>
          </a:xfrm>
        </p:spPr>
        <p:txBody>
          <a:bodyPr vert="eaVert" anchor="b"/>
          <a:lstStyle>
            <a:lvl1pPr>
              <a:defRPr>
                <a:solidFill>
                  <a:schemeClr val="tx1"/>
                </a:solidFill>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CA6431-1DA1-2340-B751-AC6E250AD716}"/>
              </a:ext>
            </a:extLst>
          </p:cNvPr>
          <p:cNvSpPr>
            <a:spLocks noGrp="1"/>
          </p:cNvSpPr>
          <p:nvPr>
            <p:ph type="body" orient="vert" idx="1"/>
          </p:nvPr>
        </p:nvSpPr>
        <p:spPr>
          <a:xfrm>
            <a:off x="838200" y="365125"/>
            <a:ext cx="7734300" cy="5811838"/>
          </a:xfrm>
        </p:spPr>
        <p:txBody>
          <a:bodyPr vert="eaVert">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lidenummer 6">
            <a:extLst>
              <a:ext uri="{FF2B5EF4-FFF2-40B4-BE49-F238E27FC236}">
                <a16:creationId xmlns:a16="http://schemas.microsoft.com/office/drawing/2014/main" id="{200EB3A7-5478-BA2E-5161-A699660A391A}"/>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6" name="Pladsholder til sidefod 5">
            <a:extLst>
              <a:ext uri="{FF2B5EF4-FFF2-40B4-BE49-F238E27FC236}">
                <a16:creationId xmlns:a16="http://schemas.microsoft.com/office/drawing/2014/main" id="{CB56F9F9-740C-1F91-A3B4-F7D03B27558F}"/>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endParaRPr lang="da-DK"/>
          </a:p>
        </p:txBody>
      </p:sp>
    </p:spTree>
    <p:extLst>
      <p:ext uri="{BB962C8B-B14F-4D97-AF65-F5344CB8AC3E}">
        <p14:creationId xmlns:p14="http://schemas.microsoft.com/office/powerpoint/2010/main" val="556336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1524000" y="1122363"/>
            <a:ext cx="9144000" cy="2387600"/>
          </a:xfrm>
        </p:spPr>
        <p:txBody>
          <a:bodyPr anchor="b">
            <a:normAutofit/>
          </a:bodyPr>
          <a:lstStyle>
            <a:lvl1pPr algn="l">
              <a:defRPr sz="3500">
                <a:solidFill>
                  <a:schemeClr val="tx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18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7" name="Pladsholder til dato 3">
            <a:extLst>
              <a:ext uri="{FF2B5EF4-FFF2-40B4-BE49-F238E27FC236}">
                <a16:creationId xmlns:a16="http://schemas.microsoft.com/office/drawing/2014/main" id="{3C57E0C9-A7CE-65B0-DFB5-13709ED31955}"/>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8" name="Pladsholder til sidefod 4">
            <a:extLst>
              <a:ext uri="{FF2B5EF4-FFF2-40B4-BE49-F238E27FC236}">
                <a16:creationId xmlns:a16="http://schemas.microsoft.com/office/drawing/2014/main" id="{EEE9E48B-A494-5AF4-8F50-1F5BE7BFA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1503527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REDIGERE TITELTYPOGRAFIEN I MASTEREN</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8"/>
            <a:ext cx="10514012" cy="4823387"/>
          </a:xfrm>
        </p:spPr>
        <p:txBody>
          <a:bodyPr anchor="t">
            <a:normAutofit/>
          </a:bodyPr>
          <a:lstStyle>
            <a:lvl1pPr marL="171450" indent="-171450">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800100" indent="-342900">
              <a:buFont typeface="Arial" panose="020B0604020202020204" pitchFamily="34" charset="0"/>
              <a:buChar char="•"/>
              <a:defRPr sz="1050" b="0" i="0">
                <a:latin typeface="Source Serif Pro Light" panose="02040303050405020204" pitchFamily="18" charset="0"/>
                <a:ea typeface="Source Serif Pro Light" panose="02040303050405020204" pitchFamily="18" charset="0"/>
              </a:defRPr>
            </a:lvl2pPr>
            <a:lvl3pPr marL="1200150" indent="-285750">
              <a:buFont typeface="Arial" panose="020B0604020202020204" pitchFamily="34" charset="0"/>
              <a:buChar char="•"/>
              <a:defRPr sz="1000" b="0" i="0">
                <a:latin typeface="Source Serif Pro Light" panose="02040303050405020204" pitchFamily="18" charset="0"/>
                <a:ea typeface="Source Serif Pro Light" panose="02040303050405020204" pitchFamily="18" charset="0"/>
              </a:defRPr>
            </a:lvl3pPr>
            <a:lvl4pPr marL="1657350" indent="-285750">
              <a:buFont typeface="Arial" panose="020B0604020202020204" pitchFamily="34" charset="0"/>
              <a:buChar char="•"/>
              <a:defRPr sz="950" b="0" i="0">
                <a:latin typeface="Source Serif Pro Light" panose="02040303050405020204" pitchFamily="18" charset="0"/>
                <a:ea typeface="Source Serif Pro Light" panose="02040303050405020204" pitchFamily="18" charset="0"/>
              </a:defRPr>
            </a:lvl4pPr>
            <a:lvl5pPr marL="2114550" indent="-285750">
              <a:buFont typeface="Arial" panose="020B0604020202020204" pitchFamily="34" charset="0"/>
              <a:buChar char="•"/>
              <a:defRPr sz="900" b="0" i="0">
                <a:latin typeface="Source Serif Pro Light" panose="02040303050405020204" pitchFamily="18" charset="0"/>
                <a:ea typeface="Source Serif Pro Light" panose="02040303050405020204"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a:extLst>
              <a:ext uri="{FF2B5EF4-FFF2-40B4-BE49-F238E27FC236}">
                <a16:creationId xmlns:a16="http://schemas.microsoft.com/office/drawing/2014/main" id="{0640EB44-0BC1-96B7-7D51-DF1588540B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7" name="Pladsholder til sidefod 4">
            <a:extLst>
              <a:ext uri="{FF2B5EF4-FFF2-40B4-BE49-F238E27FC236}">
                <a16:creationId xmlns:a16="http://schemas.microsoft.com/office/drawing/2014/main" id="{E962852D-5574-397A-4EAE-6D807C1F8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FDAF8B9D-F30F-A120-9132-C519185E89DD}"/>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82923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ver- og undertitel med orange boks">
    <p:bg>
      <p:bgPr>
        <a:solidFill>
          <a:schemeClr val="bg1">
            <a:alpha val="75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38817E4-F4C6-DE18-7B28-64986EC18790}"/>
              </a:ext>
            </a:extLst>
          </p:cNvPr>
          <p:cNvSpPr/>
          <p:nvPr userDrawn="1"/>
        </p:nvSpPr>
        <p:spPr>
          <a:xfrm>
            <a:off x="0" y="3975153"/>
            <a:ext cx="12192000" cy="28828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637315"/>
            <a:ext cx="9829800" cy="1798457"/>
          </a:xfrm>
        </p:spPr>
        <p:txBody>
          <a:bodyPr anchor="b">
            <a:normAutofit/>
          </a:bodyPr>
          <a:lstStyle>
            <a:lvl1pPr algn="l">
              <a:defRPr sz="3500">
                <a:solidFill>
                  <a:schemeClr val="tx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838200" y="2681575"/>
            <a:ext cx="9829800" cy="951424"/>
          </a:xfrm>
        </p:spPr>
        <p:txBody>
          <a:bodyPr>
            <a:normAutofit/>
          </a:bodyPr>
          <a:lstStyle>
            <a:lvl1pPr marL="0" indent="0" algn="l">
              <a:buNone/>
              <a:defRPr sz="18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5" name="Billede 4">
            <a:extLst>
              <a:ext uri="{FF2B5EF4-FFF2-40B4-BE49-F238E27FC236}">
                <a16:creationId xmlns:a16="http://schemas.microsoft.com/office/drawing/2014/main" id="{E98C94BC-6BFC-DD27-85BF-D106823CFE90}"/>
              </a:ext>
            </a:extLst>
          </p:cNvPr>
          <p:cNvPicPr>
            <a:picLocks noChangeAspect="1"/>
          </p:cNvPicPr>
          <p:nvPr userDrawn="1"/>
        </p:nvPicPr>
        <p:blipFill>
          <a:blip r:embed="rId2"/>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144395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0"/>
            <a:ext cx="10515600" cy="4236795"/>
          </a:xfrm>
        </p:spPr>
        <p:txBody>
          <a:bodyPr>
            <a:normAutofit/>
          </a:bodyPr>
          <a:lstStyle>
            <a:lvl1pPr marL="0" indent="0">
              <a:buClr>
                <a:schemeClr val="tx1">
                  <a:lumMod val="85000"/>
                  <a:lumOff val="15000"/>
                </a:schemeClr>
              </a:buClr>
              <a:buSzPct val="80000"/>
              <a:buFont typeface="Arial" panose="020B0604020202020204" pitchFamily="34" charset="0"/>
              <a:buNone/>
              <a:defRPr sz="11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endParaRPr lang="da-DK"/>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1800" b="0" i="0">
                <a:solidFill>
                  <a:schemeClr val="tx1"/>
                </a:solidFill>
                <a:latin typeface="Lakeside" pitchFamily="2" charset="77"/>
              </a:defRPr>
            </a:lvl1pPr>
            <a:lvl2pPr marL="457200" indent="0">
              <a:buNone/>
              <a:defRPr/>
            </a:lvl2pPr>
          </a:lstStyle>
          <a:p>
            <a:pPr lvl="0"/>
            <a:r>
              <a:rPr lang="da-DK"/>
              <a:t>KLIK FOR AT REDIGERE TEKSTTYPOGRAFIERNE I MASTEREN</a:t>
            </a:r>
          </a:p>
        </p:txBody>
      </p:sp>
      <p:sp>
        <p:nvSpPr>
          <p:cNvPr id="7" name="Pladsholder til dato 3">
            <a:extLst>
              <a:ext uri="{FF2B5EF4-FFF2-40B4-BE49-F238E27FC236}">
                <a16:creationId xmlns:a16="http://schemas.microsoft.com/office/drawing/2014/main" id="{58163CB7-9889-7F42-E4D3-2120E95EE894}"/>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8" name="Pladsholder til sidefod 4">
            <a:extLst>
              <a:ext uri="{FF2B5EF4-FFF2-40B4-BE49-F238E27FC236}">
                <a16:creationId xmlns:a16="http://schemas.microsoft.com/office/drawing/2014/main" id="{F4859367-4533-CECF-60E6-D299114BE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48A14430-EDA4-9FE1-3041-100D6E11B9EA}"/>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222836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35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6"/>
            <a:ext cx="10515600" cy="1367043"/>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Pladsholder til dato 3">
            <a:extLst>
              <a:ext uri="{FF2B5EF4-FFF2-40B4-BE49-F238E27FC236}">
                <a16:creationId xmlns:a16="http://schemas.microsoft.com/office/drawing/2014/main" id="{EB0B65CE-250F-8A03-1C45-5E641192F29F}"/>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8" name="Pladsholder til sidefod 4">
            <a:extLst>
              <a:ext uri="{FF2B5EF4-FFF2-40B4-BE49-F238E27FC236}">
                <a16:creationId xmlns:a16="http://schemas.microsoft.com/office/drawing/2014/main" id="{4EED4928-4BA4-E151-D88D-F7A6F12BA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12" name="Pladsholder til slidenummer 5">
            <a:extLst>
              <a:ext uri="{FF2B5EF4-FFF2-40B4-BE49-F238E27FC236}">
                <a16:creationId xmlns:a16="http://schemas.microsoft.com/office/drawing/2014/main" id="{4CD24F27-7CFA-45B1-EF96-2ED1E483275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068049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Lakeside_Afsnitsoverskrift2">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987302"/>
            <a:ext cx="4378977" cy="1261472"/>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613B060-FA5C-FECB-F69C-D08026848C3E}"/>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5" name="Pladsholder til sidefod 4">
            <a:extLst>
              <a:ext uri="{FF2B5EF4-FFF2-40B4-BE49-F238E27FC236}">
                <a16:creationId xmlns:a16="http://schemas.microsoft.com/office/drawing/2014/main" id="{11D5F3DD-B2EE-AFD1-438C-A7034417F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E34C6547-97B6-16B0-51B5-91543653B864}"/>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475349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keside_Afsnitsoverskrift3">
    <p:bg>
      <p:bgPr>
        <a:solidFill>
          <a:schemeClr val="bg1"/>
        </a:solidFill>
        <a:effectLst/>
      </p:bgPr>
    </p:bg>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987302"/>
            <a:ext cx="4378977" cy="1261472"/>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2" name="Pladsholder til dato 3">
            <a:extLst>
              <a:ext uri="{FF2B5EF4-FFF2-40B4-BE49-F238E27FC236}">
                <a16:creationId xmlns:a16="http://schemas.microsoft.com/office/drawing/2014/main" id="{3D7D40BE-B758-C749-3388-057364FA80F7}"/>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3" name="Pladsholder til sidefod 4">
            <a:extLst>
              <a:ext uri="{FF2B5EF4-FFF2-40B4-BE49-F238E27FC236}">
                <a16:creationId xmlns:a16="http://schemas.microsoft.com/office/drawing/2014/main" id="{52D3348A-D8C3-0068-F6E3-07D8D997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4" name="Pladsholder til slidenummer 5">
            <a:extLst>
              <a:ext uri="{FF2B5EF4-FFF2-40B4-BE49-F238E27FC236}">
                <a16:creationId xmlns:a16="http://schemas.microsoft.com/office/drawing/2014/main" id="{9E32FAB4-0D1B-B013-03C2-11CD878BF778}"/>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5" name="Pladsholder til tekst 14">
            <a:extLst>
              <a:ext uri="{FF2B5EF4-FFF2-40B4-BE49-F238E27FC236}">
                <a16:creationId xmlns:a16="http://schemas.microsoft.com/office/drawing/2014/main" id="{E8EE2D91-A054-E067-8354-5A220B3A4F38}"/>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250329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p:nvPr>
        </p:nvSpPr>
        <p:spPr>
          <a:xfrm>
            <a:off x="838200" y="1447202"/>
            <a:ext cx="5181600" cy="4729761"/>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p:nvPr>
        </p:nvSpPr>
        <p:spPr>
          <a:xfrm>
            <a:off x="6172200" y="1447202"/>
            <a:ext cx="5181600" cy="4729761"/>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0D83D6EA-3632-2F6B-D31D-138AE6CC5A13}"/>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6" name="Pladsholder til sidefod 4">
            <a:extLst>
              <a:ext uri="{FF2B5EF4-FFF2-40B4-BE49-F238E27FC236}">
                <a16:creationId xmlns:a16="http://schemas.microsoft.com/office/drawing/2014/main" id="{B7E1C18D-76A6-D017-32F9-C6464A992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Tree>
    <p:extLst>
      <p:ext uri="{BB962C8B-B14F-4D97-AF65-F5344CB8AC3E}">
        <p14:creationId xmlns:p14="http://schemas.microsoft.com/office/powerpoint/2010/main" val="1420434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p:nvPr>
        </p:nvSpPr>
        <p:spPr>
          <a:xfrm>
            <a:off x="839788" y="2226141"/>
            <a:ext cx="5157787" cy="3963522"/>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p:nvPr>
        </p:nvSpPr>
        <p:spPr>
          <a:xfrm>
            <a:off x="6172200" y="2226141"/>
            <a:ext cx="5183188" cy="3963522"/>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D3275826-6C86-16AD-A862-8ED458633BBC}"/>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8" name="Pladsholder til sidefod 4">
            <a:extLst>
              <a:ext uri="{FF2B5EF4-FFF2-40B4-BE49-F238E27FC236}">
                <a16:creationId xmlns:a16="http://schemas.microsoft.com/office/drawing/2014/main" id="{1D29D951-478D-1345-34C0-745A3868E61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543376B2-905A-A8AC-159D-B4FC8694DA53}"/>
              </a:ext>
            </a:extLst>
          </p:cNvPr>
          <p:cNvSpPr>
            <a:spLocks noGrp="1"/>
          </p:cNvSpPr>
          <p:nvPr>
            <p:ph type="sldNum" sz="quarter" idx="12"/>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214947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a:extLst>
              <a:ext uri="{FF2B5EF4-FFF2-40B4-BE49-F238E27FC236}">
                <a16:creationId xmlns:a16="http://schemas.microsoft.com/office/drawing/2014/main" id="{6880B46F-38BA-AD70-62AC-0A44F37919E7}"/>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3" name="Pladsholder til sidefod 4">
            <a:extLst>
              <a:ext uri="{FF2B5EF4-FFF2-40B4-BE49-F238E27FC236}">
                <a16:creationId xmlns:a16="http://schemas.microsoft.com/office/drawing/2014/main" id="{2D91F598-07BC-661C-448C-94BA952D4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4" name="Pladsholder til slidenummer 5">
            <a:extLst>
              <a:ext uri="{FF2B5EF4-FFF2-40B4-BE49-F238E27FC236}">
                <a16:creationId xmlns:a16="http://schemas.microsoft.com/office/drawing/2014/main" id="{5274FB9B-40AC-1FD1-25D9-139A50C7DF73}"/>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220080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p:nvPr>
        </p:nvSpPr>
        <p:spPr>
          <a:xfrm>
            <a:off x="5183188" y="987425"/>
            <a:ext cx="6172200" cy="4873625"/>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Font typeface="Arial" panose="020B0604020202020204" pitchFamily="34" charset="0"/>
              <a:buChar char="•"/>
              <a:defRPr sz="1100">
                <a:solidFill>
                  <a:schemeClr val="tx1"/>
                </a:solidFill>
              </a:defRPr>
            </a:lvl1pPr>
            <a:lvl2pPr marL="742950" indent="-285750">
              <a:buFont typeface="Arial" panose="020B0604020202020204" pitchFamily="34" charset="0"/>
              <a:buChar char="•"/>
              <a:defRPr sz="1050"/>
            </a:lvl2pPr>
            <a:lvl3pPr marL="1085850" indent="-171450">
              <a:buFont typeface="Arial" panose="020B0604020202020204" pitchFamily="34" charset="0"/>
              <a:buChar char="•"/>
              <a:defRPr sz="1000"/>
            </a:lvl3pPr>
            <a:lvl4pPr marL="1543050" indent="-171450">
              <a:buFont typeface="Arial" panose="020B0604020202020204" pitchFamily="34" charset="0"/>
              <a:buChar char="•"/>
              <a:defRPr sz="950"/>
            </a:lvl4pPr>
            <a:lvl5pPr marL="2000250" indent="-171450">
              <a:buFont typeface="Arial" panose="020B0604020202020204" pitchFamily="34" charset="0"/>
              <a:buChar char="•"/>
              <a:defRPr sz="9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4C4A5B73-0175-7EFD-6EE3-4CB444F03974}"/>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6" name="Pladsholder til sidefod 4">
            <a:extLst>
              <a:ext uri="{FF2B5EF4-FFF2-40B4-BE49-F238E27FC236}">
                <a16:creationId xmlns:a16="http://schemas.microsoft.com/office/drawing/2014/main" id="{7D3BC5DB-622B-934C-1283-D234A2943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7" name="Pladsholder til slidenummer 5">
            <a:extLst>
              <a:ext uri="{FF2B5EF4-FFF2-40B4-BE49-F238E27FC236}">
                <a16:creationId xmlns:a16="http://schemas.microsoft.com/office/drawing/2014/main" id="{C520CCB2-7C1A-95AF-99C5-DCBA5F2BF176}"/>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958886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FB9D4-F122-D242-B4F4-4EA989B860AB}"/>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6D6632B-7695-5F46-B40E-B69B716491FD}"/>
              </a:ext>
            </a:extLst>
          </p:cNvPr>
          <p:cNvSpPr>
            <a:spLocks noGrp="1"/>
          </p:cNvSpPr>
          <p:nvPr>
            <p:ph type="body" orient="vert" idx="1"/>
          </p:nvPr>
        </p:nvSpPr>
        <p:spPr>
          <a:xfrm>
            <a:off x="838200" y="1430772"/>
            <a:ext cx="10515600" cy="4746191"/>
          </a:xfrm>
        </p:spPr>
        <p:txBody>
          <a:bodyPr vert="eaVert">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A2A6C74-B036-06CF-5EAC-C5A0FB7A8031}"/>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5" name="Pladsholder til sidefod 4">
            <a:extLst>
              <a:ext uri="{FF2B5EF4-FFF2-40B4-BE49-F238E27FC236}">
                <a16:creationId xmlns:a16="http://schemas.microsoft.com/office/drawing/2014/main" id="{0BD4FC0C-A543-1867-1901-8261095B4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9192CE18-505D-097F-24AE-5E5ED43D4A4D}"/>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230781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EA68D72-7DA8-1147-A962-6FC84E084C50}"/>
              </a:ext>
            </a:extLst>
          </p:cNvPr>
          <p:cNvSpPr>
            <a:spLocks noGrp="1"/>
          </p:cNvSpPr>
          <p:nvPr>
            <p:ph type="title" orient="vert" hasCustomPrompt="1"/>
          </p:nvPr>
        </p:nvSpPr>
        <p:spPr>
          <a:xfrm>
            <a:off x="9331811" y="365125"/>
            <a:ext cx="2021989" cy="5811838"/>
          </a:xfrm>
        </p:spPr>
        <p:txBody>
          <a:bodyPr vert="eaVert" anchor="b"/>
          <a:lstStyle>
            <a:lvl1pPr>
              <a:defRPr>
                <a:solidFill>
                  <a:schemeClr val="tx1"/>
                </a:solidFill>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CA6431-1DA1-2340-B751-AC6E250AD716}"/>
              </a:ext>
            </a:extLst>
          </p:cNvPr>
          <p:cNvSpPr>
            <a:spLocks noGrp="1"/>
          </p:cNvSpPr>
          <p:nvPr>
            <p:ph type="body" orient="vert" idx="1"/>
          </p:nvPr>
        </p:nvSpPr>
        <p:spPr>
          <a:xfrm>
            <a:off x="838200" y="365125"/>
            <a:ext cx="7734300" cy="5811838"/>
          </a:xfrm>
        </p:spPr>
        <p:txBody>
          <a:bodyPr vert="eaVert">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46BB7AB-8EC3-4F3D-E526-021A83941610}"/>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5" name="Pladsholder til sidefod 4">
            <a:extLst>
              <a:ext uri="{FF2B5EF4-FFF2-40B4-BE49-F238E27FC236}">
                <a16:creationId xmlns:a16="http://schemas.microsoft.com/office/drawing/2014/main" id="{4D592687-F41B-40CE-D104-1658D30DD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B48D1291-989E-20FE-4F1C-3BA857AC610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59922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C5E4C4C-49E6-E785-6C58-32009CEC7ACE}"/>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REDIGERE TITELTYPOGRAFIEN I MASTEREN</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9"/>
            <a:ext cx="10514012" cy="4440160"/>
          </a:xfrm>
        </p:spPr>
        <p:txBody>
          <a:bodyPr numCol="2" anchor="t">
            <a:normAutofit/>
          </a:bodyPr>
          <a:lstStyle>
            <a:lvl1pPr marL="171450" indent="-171450">
              <a:buClr>
                <a:schemeClr val="accent5"/>
              </a:buClr>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628650" indent="-171450">
              <a:buClr>
                <a:schemeClr val="accent5"/>
              </a:buClr>
              <a:buFont typeface="Arial" panose="020B0604020202020204" pitchFamily="34" charset="0"/>
              <a:buChar char="•"/>
              <a:defRPr sz="1050" b="0" i="0"/>
            </a:lvl2pPr>
            <a:lvl3pPr marL="1085850" indent="-171450">
              <a:buClr>
                <a:schemeClr val="accent5"/>
              </a:buClr>
              <a:buFont typeface="Arial" panose="020B0604020202020204" pitchFamily="34" charset="0"/>
              <a:buChar char="•"/>
              <a:defRPr sz="1000" b="0" i="0"/>
            </a:lvl3pPr>
            <a:lvl4pPr marL="1543050" indent="-171450">
              <a:buClr>
                <a:schemeClr val="accent5"/>
              </a:buClr>
              <a:buFont typeface="Arial" panose="020B0604020202020204" pitchFamily="34" charset="0"/>
              <a:buChar char="•"/>
              <a:defRPr sz="950" b="0" i="0"/>
            </a:lvl4pPr>
            <a:lvl5pPr marL="2000250" indent="-171450">
              <a:buClr>
                <a:schemeClr val="accent5"/>
              </a:buClr>
              <a:buFont typeface="Arial" panose="020B0604020202020204" pitchFamily="34" charset="0"/>
              <a:buChar char="•"/>
              <a:defRPr sz="900" b="0" i="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slidenummer 6">
            <a:extLst>
              <a:ext uri="{FF2B5EF4-FFF2-40B4-BE49-F238E27FC236}">
                <a16:creationId xmlns:a16="http://schemas.microsoft.com/office/drawing/2014/main" id="{15CD4817-009B-E947-9BF3-5161A9E7BE19}"/>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AF6BCF88-FBC1-7A40-5695-03357CBD303E}"/>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1189401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alpha val="75000"/>
          </a:schemeClr>
        </a:solidFill>
        <a:effectLst/>
      </p:bgPr>
    </p:bg>
    <p:spTree>
      <p:nvGrpSpPr>
        <p:cNvPr id="1" name=""/>
        <p:cNvGrpSpPr/>
        <p:nvPr/>
      </p:nvGrpSpPr>
      <p:grpSpPr>
        <a:xfrm>
          <a:off x="0" y="0"/>
          <a:ext cx="0" cy="0"/>
          <a:chOff x="0" y="0"/>
          <a:chExt cx="0" cy="0"/>
        </a:xfrm>
      </p:grpSpPr>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0385" y="4315685"/>
            <a:ext cx="10509738" cy="960424"/>
          </a:xfrm>
        </p:spPr>
        <p:txBody>
          <a:bodyPr anchor="b">
            <a:noAutofit/>
          </a:bodyPr>
          <a:lstStyle>
            <a:lvl1pPr algn="l">
              <a:defRPr sz="3500" b="1" i="0">
                <a:solidFill>
                  <a:schemeClr val="bg1"/>
                </a:solidFill>
                <a:latin typeface="Lakeside" pitchFamily="2" charset="77"/>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p:nvPr>
        </p:nvSpPr>
        <p:spPr>
          <a:xfrm>
            <a:off x="833316" y="5295730"/>
            <a:ext cx="10509738" cy="563433"/>
          </a:xfrm>
        </p:spPr>
        <p:txBody>
          <a:bodyPr>
            <a:normAutofit/>
          </a:bodyPr>
          <a:lstStyle>
            <a:lvl1pPr marL="0" indent="0" algn="l">
              <a:spcBef>
                <a:spcPts val="0"/>
              </a:spcBef>
              <a:buNone/>
              <a:defRPr sz="18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521099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gside med billede">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6" name="Undertitel 2">
            <a:extLst>
              <a:ext uri="{FF2B5EF4-FFF2-40B4-BE49-F238E27FC236}">
                <a16:creationId xmlns:a16="http://schemas.microsoft.com/office/drawing/2014/main" id="{0F14B38D-2C6E-DD8F-1D22-42D179A84214}"/>
              </a:ext>
            </a:extLst>
          </p:cNvPr>
          <p:cNvSpPr txBox="1">
            <a:spLocks/>
          </p:cNvSpPr>
          <p:nvPr userDrawn="1"/>
        </p:nvSpPr>
        <p:spPr>
          <a:xfrm>
            <a:off x="834781" y="4848196"/>
            <a:ext cx="10509738" cy="1074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da-DK" sz="1100" b="0" i="0">
                <a:latin typeface="Source Serif Pro Light" panose="02040303050405020204" pitchFamily="18" charset="0"/>
                <a:ea typeface="Source Serif Pro Light" panose="02040303050405020204" pitchFamily="18" charset="0"/>
              </a:rPr>
              <a:t>Marselisborg Havnevej 22, 2.th.</a:t>
            </a:r>
          </a:p>
          <a:p>
            <a:pPr>
              <a:spcBef>
                <a:spcPts val="300"/>
              </a:spcBef>
            </a:pPr>
            <a:r>
              <a:rPr lang="da-DK" sz="1100" b="0" i="0">
                <a:latin typeface="Source Serif Pro Light" panose="02040303050405020204" pitchFamily="18" charset="0"/>
                <a:ea typeface="Source Serif Pro Light" panose="02040303050405020204" pitchFamily="18" charset="0"/>
              </a:rPr>
              <a:t>8000 Aarhus C</a:t>
            </a:r>
          </a:p>
          <a:p>
            <a:pPr>
              <a:spcBef>
                <a:spcPts val="300"/>
              </a:spcBef>
            </a:pPr>
            <a:r>
              <a:rPr lang="da-DK" sz="1100" b="0" i="0">
                <a:latin typeface="Source Serif Pro Light" panose="02040303050405020204" pitchFamily="18" charset="0"/>
                <a:ea typeface="Source Serif Pro Light" panose="02040303050405020204" pitchFamily="18" charset="0"/>
              </a:rPr>
              <a:t>+45 2160 7252 </a:t>
            </a:r>
          </a:p>
          <a:p>
            <a:pPr>
              <a:spcBef>
                <a:spcPts val="300"/>
              </a:spcBef>
            </a:pPr>
            <a:r>
              <a:rPr lang="da-DK" sz="1100" b="0" i="0" u="none">
                <a:solidFill>
                  <a:schemeClr val="bg1"/>
                </a:solidFill>
                <a:latin typeface="Source Serif Pro Light" panose="02040303050405020204" pitchFamily="18" charset="0"/>
                <a:ea typeface="Source Serif Pro Light" panose="02040303050405020204" pitchFamily="18" charset="0"/>
              </a:rPr>
              <a:t>info@lakeside.dk</a:t>
            </a:r>
          </a:p>
          <a:p>
            <a:pPr>
              <a:spcBef>
                <a:spcPts val="300"/>
              </a:spcBef>
            </a:pPr>
            <a:r>
              <a:rPr lang="da-DK" sz="1100" b="0" i="0">
                <a:latin typeface="Source Serif Pro Light" panose="02040303050405020204" pitchFamily="18" charset="0"/>
                <a:ea typeface="Source Serif Pro Light" panose="02040303050405020204" pitchFamily="18" charset="0"/>
              </a:rPr>
              <a:t>CVR: 25450442</a:t>
            </a:r>
          </a:p>
          <a:p>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841131" y="4510150"/>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da-DK" sz="1500" b="0" i="0">
                <a:latin typeface="Lakeside" pitchFamily="2" charset="77"/>
              </a:rPr>
              <a:t>LAKESIDE A/S</a:t>
            </a: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4"/>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751461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gside uden billede">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1"/>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6" name="Undertitel 2">
            <a:extLst>
              <a:ext uri="{FF2B5EF4-FFF2-40B4-BE49-F238E27FC236}">
                <a16:creationId xmlns:a16="http://schemas.microsoft.com/office/drawing/2014/main" id="{0F14B38D-2C6E-DD8F-1D22-42D179A84214}"/>
              </a:ext>
            </a:extLst>
          </p:cNvPr>
          <p:cNvSpPr txBox="1">
            <a:spLocks/>
          </p:cNvSpPr>
          <p:nvPr userDrawn="1"/>
        </p:nvSpPr>
        <p:spPr>
          <a:xfrm>
            <a:off x="834781" y="4848196"/>
            <a:ext cx="10509738" cy="1074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da-DK" sz="1100" b="0" i="0">
                <a:latin typeface="Source Serif Pro Light" panose="02040303050405020204" pitchFamily="18" charset="0"/>
                <a:ea typeface="Source Serif Pro Light" panose="02040303050405020204" pitchFamily="18" charset="0"/>
              </a:rPr>
              <a:t>Marselisborg Havnevej 22, 2.th.</a:t>
            </a:r>
          </a:p>
          <a:p>
            <a:pPr>
              <a:spcBef>
                <a:spcPts val="300"/>
              </a:spcBef>
            </a:pPr>
            <a:r>
              <a:rPr lang="da-DK" sz="1100" b="0" i="0">
                <a:latin typeface="Source Serif Pro Light" panose="02040303050405020204" pitchFamily="18" charset="0"/>
                <a:ea typeface="Source Serif Pro Light" panose="02040303050405020204" pitchFamily="18" charset="0"/>
              </a:rPr>
              <a:t>8000 Aarhus C</a:t>
            </a:r>
          </a:p>
          <a:p>
            <a:pPr>
              <a:spcBef>
                <a:spcPts val="300"/>
              </a:spcBef>
            </a:pPr>
            <a:r>
              <a:rPr lang="da-DK" sz="1100" b="0" i="0">
                <a:latin typeface="Source Serif Pro Light" panose="02040303050405020204" pitchFamily="18" charset="0"/>
                <a:ea typeface="Source Serif Pro Light" panose="02040303050405020204" pitchFamily="18" charset="0"/>
              </a:rPr>
              <a:t>+45 2160 7252 </a:t>
            </a:r>
          </a:p>
          <a:p>
            <a:pPr>
              <a:spcBef>
                <a:spcPts val="300"/>
              </a:spcBef>
            </a:pPr>
            <a:r>
              <a:rPr lang="da-DK" sz="1100" b="0" i="0" u="none">
                <a:solidFill>
                  <a:schemeClr val="bg1"/>
                </a:solidFill>
                <a:latin typeface="Source Serif Pro Light" panose="02040303050405020204" pitchFamily="18" charset="0"/>
                <a:ea typeface="Source Serif Pro Light" panose="02040303050405020204" pitchFamily="18" charset="0"/>
              </a:rPr>
              <a:t>info@lakeside.dk</a:t>
            </a:r>
          </a:p>
          <a:p>
            <a:pPr>
              <a:spcBef>
                <a:spcPts val="300"/>
              </a:spcBef>
            </a:pPr>
            <a:r>
              <a:rPr lang="da-DK" sz="1100" b="0" i="0">
                <a:latin typeface="Source Serif Pro Light" panose="02040303050405020204" pitchFamily="18" charset="0"/>
                <a:ea typeface="Source Serif Pro Light" panose="02040303050405020204" pitchFamily="18" charset="0"/>
              </a:rPr>
              <a:t>CVR: 25450442</a:t>
            </a:r>
          </a:p>
          <a:p>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841131" y="4510150"/>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da-DK" sz="1500" b="0" i="0">
                <a:latin typeface="Lakeside" pitchFamily="2" charset="77"/>
              </a:rPr>
              <a:t>LAKESIDE A/S</a:t>
            </a: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796913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dholdsfortegnels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104776"/>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Indholdsfortegnelse</a:t>
            </a:r>
          </a:p>
        </p:txBody>
      </p:sp>
      <p:sp>
        <p:nvSpPr>
          <p:cNvPr id="4" name="Pladsholder til indhold 2">
            <a:extLst>
              <a:ext uri="{FF2B5EF4-FFF2-40B4-BE49-F238E27FC236}">
                <a16:creationId xmlns:a16="http://schemas.microsoft.com/office/drawing/2014/main" id="{14382645-2DD6-5F4A-DC44-AFE55B35501F}"/>
              </a:ext>
            </a:extLst>
          </p:cNvPr>
          <p:cNvSpPr>
            <a:spLocks noGrp="1"/>
          </p:cNvSpPr>
          <p:nvPr>
            <p:ph sz="half" idx="1"/>
          </p:nvPr>
        </p:nvSpPr>
        <p:spPr>
          <a:xfrm>
            <a:off x="838200" y="1447202"/>
            <a:ext cx="5181600" cy="4411771"/>
          </a:xfrm>
        </p:spPr>
        <p:txBody>
          <a:bodyPr>
            <a:normAutofit/>
          </a:bodyPr>
          <a:lstStyle>
            <a:lvl1pPr marL="228600" indent="-228600">
              <a:buFont typeface="+mj-lt"/>
              <a:buAutoNum type="arabicPeriod"/>
              <a:defRPr sz="1100">
                <a:solidFill>
                  <a:schemeClr val="bg1"/>
                </a:solidFill>
              </a:defRPr>
            </a:lvl1pPr>
            <a:lvl2pPr marL="685800" indent="-228600">
              <a:buFont typeface="Arial" panose="020B0604020202020204" pitchFamily="34" charset="0"/>
              <a:buChar char="•"/>
              <a:defRPr sz="1050">
                <a:solidFill>
                  <a:schemeClr val="bg1"/>
                </a:solidFill>
              </a:defRPr>
            </a:lvl2pPr>
            <a:lvl3pPr marL="1143000" indent="-228600">
              <a:buFont typeface="Arial" panose="020B0604020202020204" pitchFamily="34" charset="0"/>
              <a:buChar char="•"/>
              <a:defRPr sz="1000">
                <a:solidFill>
                  <a:schemeClr val="bg1"/>
                </a:solidFill>
              </a:defRPr>
            </a:lvl3pPr>
            <a:lvl4pPr marL="1600200" indent="-228600">
              <a:buFont typeface="Arial" panose="020B0604020202020204" pitchFamily="34" charset="0"/>
              <a:buChar char="•"/>
              <a:defRPr sz="950">
                <a:solidFill>
                  <a:schemeClr val="bg1"/>
                </a:solidFill>
              </a:defRPr>
            </a:lvl4pPr>
            <a:lvl5pPr marL="2057400" indent="-228600">
              <a:buFont typeface="Arial" panose="020B0604020202020204" pitchFamily="34" charset="0"/>
              <a:buChar char="•"/>
              <a:defRPr sz="9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3">
            <a:extLst>
              <a:ext uri="{FF2B5EF4-FFF2-40B4-BE49-F238E27FC236}">
                <a16:creationId xmlns:a16="http://schemas.microsoft.com/office/drawing/2014/main" id="{914144BC-DFE8-8654-3FAA-348E3B559F52}"/>
              </a:ext>
            </a:extLst>
          </p:cNvPr>
          <p:cNvSpPr>
            <a:spLocks noGrp="1"/>
          </p:cNvSpPr>
          <p:nvPr>
            <p:ph sz="half" idx="2"/>
          </p:nvPr>
        </p:nvSpPr>
        <p:spPr>
          <a:xfrm>
            <a:off x="6172200" y="1447202"/>
            <a:ext cx="5181600" cy="4411771"/>
          </a:xfrm>
        </p:spPr>
        <p:txBody>
          <a:bodyPr>
            <a:noAutofit/>
          </a:bodyPr>
          <a:lstStyle>
            <a:lvl1pPr marL="228600" indent="-228600">
              <a:buFont typeface="+mj-lt"/>
              <a:buAutoNum type="arabicPeriod"/>
              <a:defRPr sz="1100">
                <a:solidFill>
                  <a:schemeClr val="bg1"/>
                </a:solidFill>
              </a:defRPr>
            </a:lvl1pPr>
            <a:lvl2pPr marL="685800" indent="-228600">
              <a:buFont typeface="Arial" panose="020B0604020202020204" pitchFamily="34" charset="0"/>
              <a:buChar char="•"/>
              <a:defRPr sz="1050">
                <a:solidFill>
                  <a:schemeClr val="bg1"/>
                </a:solidFill>
              </a:defRPr>
            </a:lvl2pPr>
            <a:lvl3pPr marL="1143000" indent="-228600">
              <a:buFont typeface="Arial" panose="020B0604020202020204" pitchFamily="34" charset="0"/>
              <a:buChar char="•"/>
              <a:defRPr sz="1000">
                <a:solidFill>
                  <a:schemeClr val="bg1"/>
                </a:solidFill>
              </a:defRPr>
            </a:lvl3pPr>
            <a:lvl4pPr marL="1600200" indent="-228600">
              <a:buFont typeface="Arial" panose="020B0604020202020204" pitchFamily="34" charset="0"/>
              <a:buChar char="•"/>
              <a:defRPr sz="950">
                <a:solidFill>
                  <a:schemeClr val="bg1"/>
                </a:solidFill>
              </a:defRPr>
            </a:lvl4pPr>
            <a:lvl5pPr marL="2057400" indent="-228600">
              <a:buFont typeface="Arial" panose="020B0604020202020204" pitchFamily="34" charset="0"/>
              <a:buChar char="•"/>
              <a:defRPr sz="9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41696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ntakt_4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hasCustomPrompt="1"/>
          </p:nvPr>
        </p:nvSpPr>
        <p:spPr>
          <a:xfrm>
            <a:off x="905525" y="2377381"/>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A6194627-E9EB-BA87-1E34-B9DF88255C41}"/>
              </a:ext>
            </a:extLst>
          </p:cNvPr>
          <p:cNvSpPr>
            <a:spLocks noGrp="1"/>
          </p:cNvSpPr>
          <p:nvPr>
            <p:ph type="title" hasCustomPrompt="1"/>
          </p:nvPr>
        </p:nvSpPr>
        <p:spPr>
          <a:xfrm>
            <a:off x="905526" y="3925035"/>
            <a:ext cx="2346568" cy="239630"/>
          </a:xfrm>
        </p:spPr>
        <p:txBody>
          <a:bodyPr lIns="0" anchor="t">
            <a:normAutofit/>
          </a:bodyPr>
          <a:lstStyle>
            <a:lvl1pPr>
              <a:defRPr sz="1100">
                <a:solidFill>
                  <a:schemeClr val="bg1"/>
                </a:solidFill>
              </a:defRPr>
            </a:lvl1pPr>
          </a:lstStyle>
          <a:p>
            <a:r>
              <a:rPr lang="da-DK"/>
              <a:t>Navn</a:t>
            </a:r>
          </a:p>
        </p:txBody>
      </p:sp>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3528075" y="2377381"/>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6163326" y="2377381"/>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6163325" y="4175829"/>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6163325" y="4390573"/>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6163325" y="4600868"/>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8883813" y="2376784"/>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8877463" y="4170838"/>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8877463" y="4385582"/>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8877463" y="4595877"/>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3527475" y="4170838"/>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3527475" y="4385582"/>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3527475" y="4595877"/>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8" name="Pladsholder til tekst 2">
            <a:extLst>
              <a:ext uri="{FF2B5EF4-FFF2-40B4-BE49-F238E27FC236}">
                <a16:creationId xmlns:a16="http://schemas.microsoft.com/office/drawing/2014/main" id="{9D603C9B-FFB5-D984-EAB0-2C73BC40B268}"/>
              </a:ext>
            </a:extLst>
          </p:cNvPr>
          <p:cNvSpPr>
            <a:spLocks noGrp="1"/>
          </p:cNvSpPr>
          <p:nvPr>
            <p:ph type="body" idx="27" hasCustomPrompt="1"/>
          </p:nvPr>
        </p:nvSpPr>
        <p:spPr>
          <a:xfrm>
            <a:off x="905828" y="4170838"/>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9" name="Pladsholder til tekst 2">
            <a:extLst>
              <a:ext uri="{FF2B5EF4-FFF2-40B4-BE49-F238E27FC236}">
                <a16:creationId xmlns:a16="http://schemas.microsoft.com/office/drawing/2014/main" id="{1F596F40-A2DD-3F7A-8C66-34CF4EF860B0}"/>
              </a:ext>
            </a:extLst>
          </p:cNvPr>
          <p:cNvSpPr>
            <a:spLocks noGrp="1"/>
          </p:cNvSpPr>
          <p:nvPr>
            <p:ph type="body" idx="28" hasCustomPrompt="1"/>
          </p:nvPr>
        </p:nvSpPr>
        <p:spPr>
          <a:xfrm>
            <a:off x="905828" y="4385582"/>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0" name="Pladsholder til tekst 2">
            <a:extLst>
              <a:ext uri="{FF2B5EF4-FFF2-40B4-BE49-F238E27FC236}">
                <a16:creationId xmlns:a16="http://schemas.microsoft.com/office/drawing/2014/main" id="{ECFF7BC9-6667-EFB6-6597-FBC84E33EA81}"/>
              </a:ext>
            </a:extLst>
          </p:cNvPr>
          <p:cNvSpPr>
            <a:spLocks noGrp="1"/>
          </p:cNvSpPr>
          <p:nvPr>
            <p:ph type="body" idx="29" hasCustomPrompt="1"/>
          </p:nvPr>
        </p:nvSpPr>
        <p:spPr>
          <a:xfrm>
            <a:off x="905828" y="4595877"/>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6163325" y="3917024"/>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8877463" y="3915003"/>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3527174" y="3917024"/>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p:nvPr>
        </p:nvSpPr>
        <p:spPr>
          <a:xfrm>
            <a:off x="844062" y="136524"/>
            <a:ext cx="10509738" cy="1109775"/>
          </a:xfrm>
        </p:spPr>
        <p:txBody>
          <a:bodyPr anchor="b">
            <a:normAutofit/>
          </a:bodyPr>
          <a:lstStyle>
            <a:lvl1pPr marL="0" indent="0" algn="l">
              <a:spcBef>
                <a:spcPts val="0"/>
              </a:spcBef>
              <a:buNone/>
              <a:defRPr sz="27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Tree>
    <p:extLst>
      <p:ext uri="{BB962C8B-B14F-4D97-AF65-F5344CB8AC3E}">
        <p14:creationId xmlns:p14="http://schemas.microsoft.com/office/powerpoint/2010/main" val="14253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ontakt_3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2281166" y="2387317"/>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4916417" y="2387317"/>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4916416" y="4185765"/>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4916416" y="4400509"/>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4916416" y="4610804"/>
            <a:ext cx="2346565" cy="203580"/>
          </a:xfrm>
        </p:spPr>
        <p:txBody>
          <a:bodyPr lIns="0" bIns="0" anchor="t">
            <a:normAutofit/>
          </a:bodyPr>
          <a:lstStyle>
            <a:lvl1pPr marL="0" indent="0">
              <a:buNone/>
              <a:defRPr sz="1100" b="0" i="0">
                <a:solidFill>
                  <a:schemeClr val="bg1"/>
                </a:solidFill>
                <a:latin typeface="Source Serif Pro ExtraLight" panose="02040203050405020204" pitchFamily="18" charset="0"/>
                <a:ea typeface="Source Serif Pro ExtraLight" panose="020402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7636904" y="2386720"/>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7630554" y="4180774"/>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7630554" y="4395518"/>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7630554" y="4605813"/>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2280566" y="4180774"/>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2280566" y="4395518"/>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2280566" y="4605813"/>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4916416" y="3926960"/>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7630554" y="3924939"/>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2280265" y="3926960"/>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p:nvPr>
        </p:nvSpPr>
        <p:spPr>
          <a:xfrm>
            <a:off x="844062" y="136524"/>
            <a:ext cx="10509738" cy="1109775"/>
          </a:xfrm>
        </p:spPr>
        <p:txBody>
          <a:bodyPr anchor="b">
            <a:normAutofit/>
          </a:bodyPr>
          <a:lstStyle>
            <a:lvl1pPr marL="0" indent="0" algn="l">
              <a:spcBef>
                <a:spcPts val="0"/>
              </a:spcBef>
              <a:buNone/>
              <a:defRPr sz="27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Tree>
    <p:extLst>
      <p:ext uri="{BB962C8B-B14F-4D97-AF65-F5344CB8AC3E}">
        <p14:creationId xmlns:p14="http://schemas.microsoft.com/office/powerpoint/2010/main" val="1650796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ntakt_2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3581400" y="2310899"/>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3581399" y="4109347"/>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3581399" y="4324091"/>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3581399" y="4534386"/>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6301887" y="2310302"/>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6295537" y="410435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6295537" y="431910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6295537" y="452939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3581399" y="3850542"/>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6295537" y="3848521"/>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p:nvPr>
        </p:nvSpPr>
        <p:spPr>
          <a:xfrm>
            <a:off x="844062" y="136524"/>
            <a:ext cx="10509738" cy="1109775"/>
          </a:xfrm>
        </p:spPr>
        <p:txBody>
          <a:bodyPr anchor="b">
            <a:normAutofit/>
          </a:bodyPr>
          <a:lstStyle>
            <a:lvl1pPr marL="0" indent="0" algn="l">
              <a:spcBef>
                <a:spcPts val="0"/>
              </a:spcBef>
              <a:buNone/>
              <a:defRPr sz="27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Tree>
    <p:extLst>
      <p:ext uri="{BB962C8B-B14F-4D97-AF65-F5344CB8AC3E}">
        <p14:creationId xmlns:p14="http://schemas.microsoft.com/office/powerpoint/2010/main" val="3673530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ntakt_8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hasCustomPrompt="1"/>
          </p:nvPr>
        </p:nvSpPr>
        <p:spPr>
          <a:xfrm>
            <a:off x="905525" y="379339"/>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A6194627-E9EB-BA87-1E34-B9DF88255C41}"/>
              </a:ext>
            </a:extLst>
          </p:cNvPr>
          <p:cNvSpPr>
            <a:spLocks noGrp="1"/>
          </p:cNvSpPr>
          <p:nvPr>
            <p:ph type="title" hasCustomPrompt="1"/>
          </p:nvPr>
        </p:nvSpPr>
        <p:spPr>
          <a:xfrm>
            <a:off x="905526" y="1926993"/>
            <a:ext cx="2346568" cy="239630"/>
          </a:xfrm>
        </p:spPr>
        <p:txBody>
          <a:bodyPr lIns="0" anchor="t">
            <a:normAutofit/>
          </a:bodyPr>
          <a:lstStyle>
            <a:lvl1pPr>
              <a:defRPr sz="1100">
                <a:solidFill>
                  <a:schemeClr val="bg1"/>
                </a:solidFill>
              </a:defRPr>
            </a:lvl1pPr>
          </a:lstStyle>
          <a:p>
            <a:r>
              <a:rPr lang="da-DK"/>
              <a:t>Navn</a:t>
            </a:r>
          </a:p>
        </p:txBody>
      </p:sp>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3528075" y="379339"/>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6163326" y="379339"/>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6163325" y="2177787"/>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6163325" y="2392531"/>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6163325" y="2602826"/>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8883813" y="378742"/>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8877463" y="217279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8877463" y="238754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8877463" y="259783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3527475" y="217279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3527475" y="238754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3527475" y="259783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8" name="Pladsholder til tekst 2">
            <a:extLst>
              <a:ext uri="{FF2B5EF4-FFF2-40B4-BE49-F238E27FC236}">
                <a16:creationId xmlns:a16="http://schemas.microsoft.com/office/drawing/2014/main" id="{9D603C9B-FFB5-D984-EAB0-2C73BC40B268}"/>
              </a:ext>
            </a:extLst>
          </p:cNvPr>
          <p:cNvSpPr>
            <a:spLocks noGrp="1"/>
          </p:cNvSpPr>
          <p:nvPr>
            <p:ph type="body" idx="27" hasCustomPrompt="1"/>
          </p:nvPr>
        </p:nvSpPr>
        <p:spPr>
          <a:xfrm>
            <a:off x="905828" y="217279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9" name="Pladsholder til tekst 2">
            <a:extLst>
              <a:ext uri="{FF2B5EF4-FFF2-40B4-BE49-F238E27FC236}">
                <a16:creationId xmlns:a16="http://schemas.microsoft.com/office/drawing/2014/main" id="{1F596F40-A2DD-3F7A-8C66-34CF4EF860B0}"/>
              </a:ext>
            </a:extLst>
          </p:cNvPr>
          <p:cNvSpPr>
            <a:spLocks noGrp="1"/>
          </p:cNvSpPr>
          <p:nvPr>
            <p:ph type="body" idx="28" hasCustomPrompt="1"/>
          </p:nvPr>
        </p:nvSpPr>
        <p:spPr>
          <a:xfrm>
            <a:off x="905828" y="238754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0" name="Pladsholder til tekst 2">
            <a:extLst>
              <a:ext uri="{FF2B5EF4-FFF2-40B4-BE49-F238E27FC236}">
                <a16:creationId xmlns:a16="http://schemas.microsoft.com/office/drawing/2014/main" id="{ECFF7BC9-6667-EFB6-6597-FBC84E33EA81}"/>
              </a:ext>
            </a:extLst>
          </p:cNvPr>
          <p:cNvSpPr>
            <a:spLocks noGrp="1"/>
          </p:cNvSpPr>
          <p:nvPr>
            <p:ph type="body" idx="29" hasCustomPrompt="1"/>
          </p:nvPr>
        </p:nvSpPr>
        <p:spPr>
          <a:xfrm>
            <a:off x="905828" y="259783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6163325" y="1918982"/>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8877463" y="1916961"/>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3527174" y="1918982"/>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3" name="Pladsholder til indhold 3">
            <a:extLst>
              <a:ext uri="{FF2B5EF4-FFF2-40B4-BE49-F238E27FC236}">
                <a16:creationId xmlns:a16="http://schemas.microsoft.com/office/drawing/2014/main" id="{6B27B26C-7B4F-DD85-BE6D-C2AFF1904BD7}"/>
              </a:ext>
            </a:extLst>
          </p:cNvPr>
          <p:cNvSpPr>
            <a:spLocks noGrp="1"/>
          </p:cNvSpPr>
          <p:nvPr>
            <p:ph sz="half" idx="33" hasCustomPrompt="1"/>
          </p:nvPr>
        </p:nvSpPr>
        <p:spPr>
          <a:xfrm>
            <a:off x="905525" y="3323228"/>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7" name="Pladsholder til indhold 3">
            <a:extLst>
              <a:ext uri="{FF2B5EF4-FFF2-40B4-BE49-F238E27FC236}">
                <a16:creationId xmlns:a16="http://schemas.microsoft.com/office/drawing/2014/main" id="{BF981DF3-E4AF-50A0-51B3-0F88AD2E3228}"/>
              </a:ext>
            </a:extLst>
          </p:cNvPr>
          <p:cNvSpPr>
            <a:spLocks noGrp="1"/>
          </p:cNvSpPr>
          <p:nvPr>
            <p:ph sz="half" idx="34" hasCustomPrompt="1"/>
          </p:nvPr>
        </p:nvSpPr>
        <p:spPr>
          <a:xfrm>
            <a:off x="3528075" y="3323228"/>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8" name="Pladsholder til indhold 3">
            <a:extLst>
              <a:ext uri="{FF2B5EF4-FFF2-40B4-BE49-F238E27FC236}">
                <a16:creationId xmlns:a16="http://schemas.microsoft.com/office/drawing/2014/main" id="{7B52F702-B2A7-B451-E358-77FCA3CF0B29}"/>
              </a:ext>
            </a:extLst>
          </p:cNvPr>
          <p:cNvSpPr>
            <a:spLocks noGrp="1"/>
          </p:cNvSpPr>
          <p:nvPr>
            <p:ph sz="half" idx="35" hasCustomPrompt="1"/>
          </p:nvPr>
        </p:nvSpPr>
        <p:spPr>
          <a:xfrm>
            <a:off x="6163326" y="3323228"/>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10" name="Pladsholder til tekst 2">
            <a:extLst>
              <a:ext uri="{FF2B5EF4-FFF2-40B4-BE49-F238E27FC236}">
                <a16:creationId xmlns:a16="http://schemas.microsoft.com/office/drawing/2014/main" id="{24A9A078-50D0-C7B7-AFD2-530DD4A12C09}"/>
              </a:ext>
            </a:extLst>
          </p:cNvPr>
          <p:cNvSpPr>
            <a:spLocks noGrp="1"/>
          </p:cNvSpPr>
          <p:nvPr>
            <p:ph type="body" idx="36" hasCustomPrompt="1"/>
          </p:nvPr>
        </p:nvSpPr>
        <p:spPr>
          <a:xfrm>
            <a:off x="6163325" y="512167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11" name="Pladsholder til tekst 2">
            <a:extLst>
              <a:ext uri="{FF2B5EF4-FFF2-40B4-BE49-F238E27FC236}">
                <a16:creationId xmlns:a16="http://schemas.microsoft.com/office/drawing/2014/main" id="{B08C3BB4-6CE1-8966-553D-35D11A56E761}"/>
              </a:ext>
            </a:extLst>
          </p:cNvPr>
          <p:cNvSpPr>
            <a:spLocks noGrp="1"/>
          </p:cNvSpPr>
          <p:nvPr>
            <p:ph type="body" idx="37" hasCustomPrompt="1"/>
          </p:nvPr>
        </p:nvSpPr>
        <p:spPr>
          <a:xfrm>
            <a:off x="6163325" y="533642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15" name="Pladsholder til tekst 2">
            <a:extLst>
              <a:ext uri="{FF2B5EF4-FFF2-40B4-BE49-F238E27FC236}">
                <a16:creationId xmlns:a16="http://schemas.microsoft.com/office/drawing/2014/main" id="{18F53B72-6945-9274-C927-0ABEB174F8C0}"/>
              </a:ext>
            </a:extLst>
          </p:cNvPr>
          <p:cNvSpPr>
            <a:spLocks noGrp="1"/>
          </p:cNvSpPr>
          <p:nvPr>
            <p:ph type="body" idx="38" hasCustomPrompt="1"/>
          </p:nvPr>
        </p:nvSpPr>
        <p:spPr>
          <a:xfrm>
            <a:off x="6163325" y="554671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16" name="Pladsholder til indhold 3">
            <a:extLst>
              <a:ext uri="{FF2B5EF4-FFF2-40B4-BE49-F238E27FC236}">
                <a16:creationId xmlns:a16="http://schemas.microsoft.com/office/drawing/2014/main" id="{0AB94484-8894-A66A-2988-EAFACFD4C7FE}"/>
              </a:ext>
            </a:extLst>
          </p:cNvPr>
          <p:cNvSpPr>
            <a:spLocks noGrp="1"/>
          </p:cNvSpPr>
          <p:nvPr>
            <p:ph sz="half" idx="39" hasCustomPrompt="1"/>
          </p:nvPr>
        </p:nvSpPr>
        <p:spPr>
          <a:xfrm>
            <a:off x="8883813" y="3322631"/>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19" name="Pladsholder til tekst 2">
            <a:extLst>
              <a:ext uri="{FF2B5EF4-FFF2-40B4-BE49-F238E27FC236}">
                <a16:creationId xmlns:a16="http://schemas.microsoft.com/office/drawing/2014/main" id="{7112CCEB-021E-1926-6EE0-EB71D2ABA58F}"/>
              </a:ext>
            </a:extLst>
          </p:cNvPr>
          <p:cNvSpPr>
            <a:spLocks noGrp="1"/>
          </p:cNvSpPr>
          <p:nvPr>
            <p:ph type="body" idx="40" hasCustomPrompt="1"/>
          </p:nvPr>
        </p:nvSpPr>
        <p:spPr>
          <a:xfrm>
            <a:off x="8877463" y="5116685"/>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0" name="Pladsholder til tekst 2">
            <a:extLst>
              <a:ext uri="{FF2B5EF4-FFF2-40B4-BE49-F238E27FC236}">
                <a16:creationId xmlns:a16="http://schemas.microsoft.com/office/drawing/2014/main" id="{A4F21E21-DC60-40D9-620A-99D32A71698C}"/>
              </a:ext>
            </a:extLst>
          </p:cNvPr>
          <p:cNvSpPr>
            <a:spLocks noGrp="1"/>
          </p:cNvSpPr>
          <p:nvPr>
            <p:ph type="body" idx="41" hasCustomPrompt="1"/>
          </p:nvPr>
        </p:nvSpPr>
        <p:spPr>
          <a:xfrm>
            <a:off x="8877463" y="5331429"/>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1" name="Pladsholder til tekst 2">
            <a:extLst>
              <a:ext uri="{FF2B5EF4-FFF2-40B4-BE49-F238E27FC236}">
                <a16:creationId xmlns:a16="http://schemas.microsoft.com/office/drawing/2014/main" id="{EA09E600-B331-0CB9-8E20-03A9140AEEDD}"/>
              </a:ext>
            </a:extLst>
          </p:cNvPr>
          <p:cNvSpPr>
            <a:spLocks noGrp="1"/>
          </p:cNvSpPr>
          <p:nvPr>
            <p:ph type="body" idx="42" hasCustomPrompt="1"/>
          </p:nvPr>
        </p:nvSpPr>
        <p:spPr>
          <a:xfrm>
            <a:off x="8877463" y="5541724"/>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3" name="Pladsholder til tekst 2">
            <a:extLst>
              <a:ext uri="{FF2B5EF4-FFF2-40B4-BE49-F238E27FC236}">
                <a16:creationId xmlns:a16="http://schemas.microsoft.com/office/drawing/2014/main" id="{5F04CCD1-33F3-F488-C55F-B1667171D0CD}"/>
              </a:ext>
            </a:extLst>
          </p:cNvPr>
          <p:cNvSpPr>
            <a:spLocks noGrp="1"/>
          </p:cNvSpPr>
          <p:nvPr>
            <p:ph type="body" idx="43" hasCustomPrompt="1"/>
          </p:nvPr>
        </p:nvSpPr>
        <p:spPr>
          <a:xfrm>
            <a:off x="3527475" y="5116685"/>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8" name="Pladsholder til tekst 2">
            <a:extLst>
              <a:ext uri="{FF2B5EF4-FFF2-40B4-BE49-F238E27FC236}">
                <a16:creationId xmlns:a16="http://schemas.microsoft.com/office/drawing/2014/main" id="{E8270169-BDF1-CA07-0B4F-E172BFA22579}"/>
              </a:ext>
            </a:extLst>
          </p:cNvPr>
          <p:cNvSpPr>
            <a:spLocks noGrp="1"/>
          </p:cNvSpPr>
          <p:nvPr>
            <p:ph type="body" idx="44" hasCustomPrompt="1"/>
          </p:nvPr>
        </p:nvSpPr>
        <p:spPr>
          <a:xfrm>
            <a:off x="3527475" y="5331429"/>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9" name="Pladsholder til tekst 2">
            <a:extLst>
              <a:ext uri="{FF2B5EF4-FFF2-40B4-BE49-F238E27FC236}">
                <a16:creationId xmlns:a16="http://schemas.microsoft.com/office/drawing/2014/main" id="{9A8DC99F-47AC-6A2E-9748-4B036D7C0464}"/>
              </a:ext>
            </a:extLst>
          </p:cNvPr>
          <p:cNvSpPr>
            <a:spLocks noGrp="1"/>
          </p:cNvSpPr>
          <p:nvPr>
            <p:ph type="body" idx="45" hasCustomPrompt="1"/>
          </p:nvPr>
        </p:nvSpPr>
        <p:spPr>
          <a:xfrm>
            <a:off x="3527475" y="5541724"/>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0" name="Pladsholder til tekst 2">
            <a:extLst>
              <a:ext uri="{FF2B5EF4-FFF2-40B4-BE49-F238E27FC236}">
                <a16:creationId xmlns:a16="http://schemas.microsoft.com/office/drawing/2014/main" id="{35895E0A-3AE7-6713-1F7D-117D4AFFF1B8}"/>
              </a:ext>
            </a:extLst>
          </p:cNvPr>
          <p:cNvSpPr>
            <a:spLocks noGrp="1"/>
          </p:cNvSpPr>
          <p:nvPr>
            <p:ph type="body" idx="46" hasCustomPrompt="1"/>
          </p:nvPr>
        </p:nvSpPr>
        <p:spPr>
          <a:xfrm>
            <a:off x="905828" y="5116685"/>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1" name="Pladsholder til tekst 2">
            <a:extLst>
              <a:ext uri="{FF2B5EF4-FFF2-40B4-BE49-F238E27FC236}">
                <a16:creationId xmlns:a16="http://schemas.microsoft.com/office/drawing/2014/main" id="{46608E39-C972-5D84-4595-05D52050FE6F}"/>
              </a:ext>
            </a:extLst>
          </p:cNvPr>
          <p:cNvSpPr>
            <a:spLocks noGrp="1"/>
          </p:cNvSpPr>
          <p:nvPr>
            <p:ph type="body" idx="47" hasCustomPrompt="1"/>
          </p:nvPr>
        </p:nvSpPr>
        <p:spPr>
          <a:xfrm>
            <a:off x="905828" y="5331429"/>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1" name="Pladsholder til tekst 2">
            <a:extLst>
              <a:ext uri="{FF2B5EF4-FFF2-40B4-BE49-F238E27FC236}">
                <a16:creationId xmlns:a16="http://schemas.microsoft.com/office/drawing/2014/main" id="{1C4D5DF6-8FB5-A555-B95E-2EC43CA65403}"/>
              </a:ext>
            </a:extLst>
          </p:cNvPr>
          <p:cNvSpPr>
            <a:spLocks noGrp="1"/>
          </p:cNvSpPr>
          <p:nvPr>
            <p:ph type="body" idx="48" hasCustomPrompt="1"/>
          </p:nvPr>
        </p:nvSpPr>
        <p:spPr>
          <a:xfrm>
            <a:off x="905828" y="5541724"/>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2" name="Pladsholder til tekst 2">
            <a:extLst>
              <a:ext uri="{FF2B5EF4-FFF2-40B4-BE49-F238E27FC236}">
                <a16:creationId xmlns:a16="http://schemas.microsoft.com/office/drawing/2014/main" id="{98AE4840-7DEB-8E20-D9A2-8F5E1D79D45F}"/>
              </a:ext>
            </a:extLst>
          </p:cNvPr>
          <p:cNvSpPr>
            <a:spLocks noGrp="1"/>
          </p:cNvSpPr>
          <p:nvPr>
            <p:ph type="body" idx="49" hasCustomPrompt="1"/>
          </p:nvPr>
        </p:nvSpPr>
        <p:spPr>
          <a:xfrm>
            <a:off x="6163325" y="4862871"/>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3" name="Pladsholder til tekst 2">
            <a:extLst>
              <a:ext uri="{FF2B5EF4-FFF2-40B4-BE49-F238E27FC236}">
                <a16:creationId xmlns:a16="http://schemas.microsoft.com/office/drawing/2014/main" id="{5FE8B0B4-5427-ED77-769E-1BCBBFCDAD80}"/>
              </a:ext>
            </a:extLst>
          </p:cNvPr>
          <p:cNvSpPr>
            <a:spLocks noGrp="1"/>
          </p:cNvSpPr>
          <p:nvPr>
            <p:ph type="body" idx="50" hasCustomPrompt="1"/>
          </p:nvPr>
        </p:nvSpPr>
        <p:spPr>
          <a:xfrm>
            <a:off x="8877463" y="4860850"/>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4" name="Pladsholder til tekst 2">
            <a:extLst>
              <a:ext uri="{FF2B5EF4-FFF2-40B4-BE49-F238E27FC236}">
                <a16:creationId xmlns:a16="http://schemas.microsoft.com/office/drawing/2014/main" id="{6482707F-1450-89A7-F447-8AECEA1E8050}"/>
              </a:ext>
            </a:extLst>
          </p:cNvPr>
          <p:cNvSpPr>
            <a:spLocks noGrp="1"/>
          </p:cNvSpPr>
          <p:nvPr>
            <p:ph type="body" idx="51" hasCustomPrompt="1"/>
          </p:nvPr>
        </p:nvSpPr>
        <p:spPr>
          <a:xfrm>
            <a:off x="3527174" y="4862871"/>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6" name="Pladsholder til tekst 2">
            <a:extLst>
              <a:ext uri="{FF2B5EF4-FFF2-40B4-BE49-F238E27FC236}">
                <a16:creationId xmlns:a16="http://schemas.microsoft.com/office/drawing/2014/main" id="{C59857E8-8B2C-A1B7-C010-EBC266F7CC12}"/>
              </a:ext>
            </a:extLst>
          </p:cNvPr>
          <p:cNvSpPr>
            <a:spLocks noGrp="1"/>
          </p:cNvSpPr>
          <p:nvPr>
            <p:ph type="body" idx="52" hasCustomPrompt="1"/>
          </p:nvPr>
        </p:nvSpPr>
        <p:spPr>
          <a:xfrm>
            <a:off x="905527" y="4863636"/>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Tree>
    <p:extLst>
      <p:ext uri="{BB962C8B-B14F-4D97-AF65-F5344CB8AC3E}">
        <p14:creationId xmlns:p14="http://schemas.microsoft.com/office/powerpoint/2010/main" val="1315631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m Lakeside: Bygherrerådgiv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pic>
        <p:nvPicPr>
          <p:cNvPr id="13" name="Grafik 12">
            <a:extLst>
              <a:ext uri="{FF2B5EF4-FFF2-40B4-BE49-F238E27FC236}">
                <a16:creationId xmlns:a16="http://schemas.microsoft.com/office/drawing/2014/main" id="{90D77C53-86E6-E115-5C4E-FEAE26EC1C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3557" y="1578515"/>
            <a:ext cx="3854168" cy="4341697"/>
          </a:xfrm>
          <a:prstGeom prst="rect">
            <a:avLst/>
          </a:prstGeom>
        </p:spPr>
      </p:pic>
      <p:sp>
        <p:nvSpPr>
          <p:cNvPr id="14" name="Tekstfelt 13">
            <a:extLst>
              <a:ext uri="{FF2B5EF4-FFF2-40B4-BE49-F238E27FC236}">
                <a16:creationId xmlns:a16="http://schemas.microsoft.com/office/drawing/2014/main" id="{40DA46C9-B6A1-5D2E-49CB-8A12B5C13536}"/>
              </a:ext>
            </a:extLst>
          </p:cNvPr>
          <p:cNvSpPr txBox="1"/>
          <p:nvPr userDrawn="1"/>
        </p:nvSpPr>
        <p:spPr>
          <a:xfrm>
            <a:off x="838200" y="1447202"/>
            <a:ext cx="5181600" cy="4324261"/>
          </a:xfrm>
          <a:prstGeom prst="rect">
            <a:avLst/>
          </a:prstGeom>
          <a:noFill/>
        </p:spPr>
        <p:txBody>
          <a:bodyPr wrap="square" rtlCol="0">
            <a:spAutoFit/>
          </a:bodyPr>
          <a:lstStyle/>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Lakeside er en mindre rådgivningsvirksomhed, der værdsætter den nære kunderelation. Vores erfaring viser nemlig, at den største fremdrift sker, når der er tillid til hinanden. Som specialister og rådgivere har vi både et stærkt teknisk begrebsgrundlag og en udbredt forretningsforståelse; vi forstår at koble de digitale visioner og mål med forretningens. Derfor tager vores rådgivning altid udgangspunkt i dit forretningsdomæne.</a:t>
            </a:r>
          </a:p>
          <a:p>
            <a:pPr algn="l" fontAlgn="base"/>
            <a:endParaRPr lang="da-DK" sz="1100" b="0" i="0">
              <a:solidFill>
                <a:schemeClr val="bg1"/>
              </a:solidFill>
              <a:effectLst/>
              <a:latin typeface="Source Serif Pro Light" panose="02040303050405020204" pitchFamily="18" charset="0"/>
              <a:ea typeface="Source Serif Pro Light" panose="02040303050405020204" pitchFamily="18" charset="0"/>
            </a:endParaRPr>
          </a:p>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Vores ydelser bygger på anerkendte metoder, og vi arbejder altid uvildigt. Det er uanset, om du mangler en betroet rådgiver, en ressourcestøtte, en it-arkitekt, en analytiker eller en bygherrerådgiver for dit samlede digitaliseringsprojekt.</a:t>
            </a:r>
          </a:p>
          <a:p>
            <a:pPr algn="l" fontAlgn="base"/>
            <a:endParaRPr lang="da-DK" sz="1100" b="0" i="0">
              <a:solidFill>
                <a:schemeClr val="bg1"/>
              </a:solidFill>
              <a:effectLst/>
              <a:latin typeface="Source Serif Pro Light" panose="02040303050405020204" pitchFamily="18" charset="0"/>
              <a:ea typeface="Source Serif Pro Light" panose="02040303050405020204" pitchFamily="18" charset="0"/>
            </a:endParaRPr>
          </a:p>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Vi fungerer ofte som rådgiver for systemejeren (eller bygherren), fx. i forbindelse med anskaffelse og udvikling af nye digitaliseringsinitiativer. Vi hjælper bygherren med ikke at fare vild i junglen af lovgivning, leverandører og lovprisninger om ny teknologi og rådgiver igennem alle faser af digitaliseringsprojektet. </a:t>
            </a:r>
          </a:p>
          <a:p>
            <a:pPr algn="l" fontAlgn="base"/>
            <a:endParaRPr lang="da-DK" sz="1100" b="0" i="0">
              <a:solidFill>
                <a:schemeClr val="bg1"/>
              </a:solidFill>
              <a:effectLst/>
              <a:latin typeface="Source Serif Pro Light" panose="02040303050405020204" pitchFamily="18" charset="0"/>
              <a:ea typeface="Source Serif Pro Light" panose="02040303050405020204" pitchFamily="18" charset="0"/>
            </a:endParaRPr>
          </a:p>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Mange digitaliseringsprojekter er stødt på grund, fordi it og forretning gik skævt af hinanden. Som bygherrerådgivere på digitaliseringsprojekter er vi kundens betroet rådgivere, som bl.a. sørger for, at samarbejdet med leverandører og øvrige parter kører gnidningsfrit. Vi hjælper fx med en god behovsafdækning, den skarpe kravspecifikation og en leverandør styring, der er til fordel for kunden, men også at leverandøren får et effektivt udviklingsforløb.</a:t>
            </a:r>
          </a:p>
          <a:p>
            <a:pPr algn="l" fontAlgn="base"/>
            <a:endParaRPr lang="da-DK" sz="1100" b="0" i="0">
              <a:solidFill>
                <a:schemeClr val="bg1"/>
              </a:solidFill>
              <a:effectLst/>
              <a:latin typeface="Source Sans Pro Light" panose="020B0403030403020204" pitchFamily="34" charset="0"/>
            </a:endParaRPr>
          </a:p>
          <a:p>
            <a:pPr algn="l"/>
            <a:endParaRPr lang="da-DK" sz="1100" b="0" i="0" err="1">
              <a:solidFill>
                <a:schemeClr val="bg1"/>
              </a:solidFill>
              <a:latin typeface="Source Sans Pro Light" panose="020B0403030403020204" pitchFamily="34" charset="0"/>
              <a:ea typeface="Source Sans Pro Light" panose="020B0403030403020204" pitchFamily="34" charset="0"/>
            </a:endParaRPr>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Bygherrerådgivning på digitaliseringsprojekter</a:t>
            </a:r>
          </a:p>
        </p:txBody>
      </p:sp>
    </p:spTree>
    <p:extLst>
      <p:ext uri="{BB962C8B-B14F-4D97-AF65-F5344CB8AC3E}">
        <p14:creationId xmlns:p14="http://schemas.microsoft.com/office/powerpoint/2010/main" val="3376623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m Lakeside: Sejle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577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104776"/>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
        <p:nvSpPr>
          <p:cNvPr id="14" name="Tekstfelt 13">
            <a:extLst>
              <a:ext uri="{FF2B5EF4-FFF2-40B4-BE49-F238E27FC236}">
                <a16:creationId xmlns:a16="http://schemas.microsoft.com/office/drawing/2014/main" id="{40DA46C9-B6A1-5D2E-49CB-8A12B5C13536}"/>
              </a:ext>
            </a:extLst>
          </p:cNvPr>
          <p:cNvSpPr txBox="1"/>
          <p:nvPr userDrawn="1"/>
        </p:nvSpPr>
        <p:spPr>
          <a:xfrm>
            <a:off x="6887206" y="1733750"/>
            <a:ext cx="4466594" cy="769441"/>
          </a:xfrm>
          <a:prstGeom prst="rect">
            <a:avLst/>
          </a:prstGeom>
          <a:noFill/>
        </p:spPr>
        <p:txBody>
          <a:bodyPr wrap="square" rtlCol="0">
            <a:spAutoFit/>
          </a:bodyPr>
          <a:lstStyle/>
          <a:p>
            <a:pPr algn="l" fontAlgn="base"/>
            <a:r>
              <a:rPr lang="da-DK" sz="1100" b="0" i="0">
                <a:solidFill>
                  <a:schemeClr val="bg1"/>
                </a:solidFill>
                <a:latin typeface="Source Serif Pro Light" panose="02040303050405020204" pitchFamily="18" charset="0"/>
                <a:ea typeface="Source Serif Pro Light" panose="02040303050405020204" pitchFamily="18" charset="0"/>
              </a:rPr>
              <a:t>Lakesides rådgivere og konsulenter kan hjælpe i udarbejdelse af en stærk og operationel it-arkitektur, der bindes tæt sammen med de forretningsmæssige visioner og mål virksomheden har. Det skaber helhed, sikkerhed og retning.</a:t>
            </a:r>
            <a:endParaRPr lang="da-DK" sz="1100" b="0" i="0">
              <a:solidFill>
                <a:schemeClr val="bg1"/>
              </a:solidFill>
              <a:effectLst/>
              <a:latin typeface="Source Serif Pro Light" panose="02040303050405020204" pitchFamily="18" charset="0"/>
              <a:ea typeface="Source Serif Pro Light" panose="02040303050405020204" pitchFamily="18" charset="0"/>
            </a:endParaRPr>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Forretning og it i ét samlet perspektiv</a:t>
            </a:r>
          </a:p>
        </p:txBody>
      </p:sp>
      <p:pic>
        <p:nvPicPr>
          <p:cNvPr id="3" name="Grafik 2">
            <a:extLst>
              <a:ext uri="{FF2B5EF4-FFF2-40B4-BE49-F238E27FC236}">
                <a16:creationId xmlns:a16="http://schemas.microsoft.com/office/drawing/2014/main" id="{5E97CCC1-12A4-EC8F-AFF7-AA66DD7FF5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22105" y="3076877"/>
            <a:ext cx="819939" cy="946971"/>
          </a:xfrm>
          <a:prstGeom prst="rect">
            <a:avLst/>
          </a:prstGeom>
        </p:spPr>
      </p:pic>
      <p:pic>
        <p:nvPicPr>
          <p:cNvPr id="5" name="Grafik 4">
            <a:extLst>
              <a:ext uri="{FF2B5EF4-FFF2-40B4-BE49-F238E27FC236}">
                <a16:creationId xmlns:a16="http://schemas.microsoft.com/office/drawing/2014/main" id="{5503BE5C-F030-460C-9F8B-FDC4E2CC54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22103" y="1542515"/>
            <a:ext cx="819939" cy="947421"/>
          </a:xfrm>
          <a:prstGeom prst="rect">
            <a:avLst/>
          </a:prstGeom>
        </p:spPr>
      </p:pic>
      <p:pic>
        <p:nvPicPr>
          <p:cNvPr id="12" name="Grafik 11">
            <a:extLst>
              <a:ext uri="{FF2B5EF4-FFF2-40B4-BE49-F238E27FC236}">
                <a16:creationId xmlns:a16="http://schemas.microsoft.com/office/drawing/2014/main" id="{EC506E58-85D0-993E-6500-84B59ED4275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22108" y="4582299"/>
            <a:ext cx="819939" cy="944084"/>
          </a:xfrm>
          <a:prstGeom prst="rect">
            <a:avLst/>
          </a:prstGeom>
        </p:spPr>
      </p:pic>
      <p:sp>
        <p:nvSpPr>
          <p:cNvPr id="16" name="Tekstfelt 15">
            <a:extLst>
              <a:ext uri="{FF2B5EF4-FFF2-40B4-BE49-F238E27FC236}">
                <a16:creationId xmlns:a16="http://schemas.microsoft.com/office/drawing/2014/main" id="{5BE0CBE3-DDE5-D3B6-82E7-C0CCB6260488}"/>
              </a:ext>
            </a:extLst>
          </p:cNvPr>
          <p:cNvSpPr txBox="1"/>
          <p:nvPr userDrawn="1"/>
        </p:nvSpPr>
        <p:spPr>
          <a:xfrm>
            <a:off x="6887204" y="1472383"/>
            <a:ext cx="4466596"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IT-ARKITEKTUR</a:t>
            </a:r>
            <a:endParaRPr lang="da-DK" sz="1100" b="0" i="0">
              <a:solidFill>
                <a:schemeClr val="bg1"/>
              </a:solidFill>
              <a:effectLst/>
              <a:latin typeface="Lakeside" pitchFamily="2" charset="77"/>
            </a:endParaRPr>
          </a:p>
        </p:txBody>
      </p:sp>
      <p:sp>
        <p:nvSpPr>
          <p:cNvPr id="17" name="Tekstfelt 16">
            <a:extLst>
              <a:ext uri="{FF2B5EF4-FFF2-40B4-BE49-F238E27FC236}">
                <a16:creationId xmlns:a16="http://schemas.microsoft.com/office/drawing/2014/main" id="{3CA0761B-127D-054F-CF8A-FA3E3153B7A1}"/>
              </a:ext>
            </a:extLst>
          </p:cNvPr>
          <p:cNvSpPr txBox="1"/>
          <p:nvPr userDrawn="1"/>
        </p:nvSpPr>
        <p:spPr>
          <a:xfrm>
            <a:off x="6887209" y="3317977"/>
            <a:ext cx="4466594" cy="769441"/>
          </a:xfrm>
          <a:prstGeom prst="rect">
            <a:avLst/>
          </a:prstGeom>
          <a:noFill/>
        </p:spPr>
        <p:txBody>
          <a:bodyPr wrap="square" rtlCol="0">
            <a:spAutoFit/>
          </a:bodyPr>
          <a:lstStyle/>
          <a:p>
            <a:pPr algn="l" fontAlgn="base"/>
            <a:r>
              <a:rPr lang="da-DK" sz="1100" b="0" i="0">
                <a:solidFill>
                  <a:schemeClr val="bg1"/>
                </a:solidFill>
                <a:latin typeface="Source Serif Pro Light" panose="02040303050405020204" pitchFamily="18" charset="0"/>
                <a:ea typeface="Source Serif Pro Light" panose="02040303050405020204" pitchFamily="18" charset="0"/>
              </a:rPr>
              <a:t>I Lakeside hjælper vi med at skabe et strategisk beredskab hos vores kunder. Vi hjælper også med at bruge beredskabet til at skabe strategisk retning og med at kommunikere strategien til medarbejdere og ledelse.</a:t>
            </a:r>
            <a:endParaRPr lang="da-DK" sz="1100" b="0" i="0">
              <a:solidFill>
                <a:schemeClr val="bg1"/>
              </a:solidFill>
              <a:effectLst/>
              <a:latin typeface="Source Serif Pro Light" panose="02040303050405020204" pitchFamily="18" charset="0"/>
              <a:ea typeface="Source Serif Pro Light" panose="02040303050405020204" pitchFamily="18" charset="0"/>
            </a:endParaRPr>
          </a:p>
        </p:txBody>
      </p:sp>
      <p:sp>
        <p:nvSpPr>
          <p:cNvPr id="18" name="Tekstfelt 17">
            <a:extLst>
              <a:ext uri="{FF2B5EF4-FFF2-40B4-BE49-F238E27FC236}">
                <a16:creationId xmlns:a16="http://schemas.microsoft.com/office/drawing/2014/main" id="{FC42F7EB-4560-B691-BE9B-A65EAD50F483}"/>
              </a:ext>
            </a:extLst>
          </p:cNvPr>
          <p:cNvSpPr txBox="1"/>
          <p:nvPr userDrawn="1"/>
        </p:nvSpPr>
        <p:spPr>
          <a:xfrm>
            <a:off x="6887206" y="3056489"/>
            <a:ext cx="4466597"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STRATEGISK TEKNOLOGI ANVENDELSE</a:t>
            </a:r>
            <a:endParaRPr lang="da-DK" sz="1100" b="0" i="0">
              <a:solidFill>
                <a:schemeClr val="bg1"/>
              </a:solidFill>
              <a:effectLst/>
              <a:latin typeface="Lakeside" pitchFamily="2" charset="77"/>
            </a:endParaRPr>
          </a:p>
        </p:txBody>
      </p:sp>
      <p:sp>
        <p:nvSpPr>
          <p:cNvPr id="19" name="Tekstfelt 18">
            <a:extLst>
              <a:ext uri="{FF2B5EF4-FFF2-40B4-BE49-F238E27FC236}">
                <a16:creationId xmlns:a16="http://schemas.microsoft.com/office/drawing/2014/main" id="{FF398ABC-62E4-225B-CC62-DFBF59AF8EAF}"/>
              </a:ext>
            </a:extLst>
          </p:cNvPr>
          <p:cNvSpPr txBox="1"/>
          <p:nvPr userDrawn="1"/>
        </p:nvSpPr>
        <p:spPr>
          <a:xfrm>
            <a:off x="6887209" y="4844057"/>
            <a:ext cx="4466595" cy="938719"/>
          </a:xfrm>
          <a:prstGeom prst="rect">
            <a:avLst/>
          </a:prstGeom>
          <a:noFill/>
        </p:spPr>
        <p:txBody>
          <a:bodyPr wrap="square" rtlCol="0">
            <a:spAutoFit/>
          </a:bodyPr>
          <a:lstStyle/>
          <a:p>
            <a:pPr algn="l" fontAlgn="base"/>
            <a:r>
              <a:rPr lang="da-DK" sz="1100" b="0" i="0">
                <a:solidFill>
                  <a:schemeClr val="bg1"/>
                </a:solidFill>
                <a:latin typeface="Source Serif Pro Light" panose="02040303050405020204" pitchFamily="18" charset="0"/>
                <a:ea typeface="Source Serif Pro Light" panose="02040303050405020204" pitchFamily="18" charset="0"/>
              </a:rPr>
              <a:t>Lakesides konsulenter kan støtte it-programmer og -projekter. Vi mener, at projekt- og programledelse er allerbedst, når de er et skarpt fokus på implementering og gevinstskabelse. Derfor kan man ikke tale om it-projekter og -programmer uden samtidig at tale om strategi og arkitektur</a:t>
            </a:r>
            <a:endParaRPr lang="da-DK" sz="1100" b="0" i="0">
              <a:solidFill>
                <a:schemeClr val="bg1"/>
              </a:solidFill>
              <a:effectLst/>
              <a:latin typeface="Source Serif Pro Light" panose="02040303050405020204" pitchFamily="18" charset="0"/>
              <a:ea typeface="Source Serif Pro Light" panose="02040303050405020204" pitchFamily="18" charset="0"/>
            </a:endParaRPr>
          </a:p>
        </p:txBody>
      </p:sp>
      <p:sp>
        <p:nvSpPr>
          <p:cNvPr id="20" name="Tekstfelt 19">
            <a:extLst>
              <a:ext uri="{FF2B5EF4-FFF2-40B4-BE49-F238E27FC236}">
                <a16:creationId xmlns:a16="http://schemas.microsoft.com/office/drawing/2014/main" id="{9749D325-CEE0-B69F-7741-D84D19D577D2}"/>
              </a:ext>
            </a:extLst>
          </p:cNvPr>
          <p:cNvSpPr txBox="1"/>
          <p:nvPr userDrawn="1"/>
        </p:nvSpPr>
        <p:spPr>
          <a:xfrm>
            <a:off x="6887209" y="4582299"/>
            <a:ext cx="4466595"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IT PROJEKTSTØTTE</a:t>
            </a:r>
            <a:endParaRPr lang="da-DK" sz="1100" b="0" i="0">
              <a:solidFill>
                <a:schemeClr val="bg1"/>
              </a:solidFill>
              <a:effectLst/>
              <a:latin typeface="Lakeside" pitchFamily="2" charset="77"/>
            </a:endParaRPr>
          </a:p>
        </p:txBody>
      </p:sp>
      <p:sp>
        <p:nvSpPr>
          <p:cNvPr id="22" name="Tekstfelt 21">
            <a:extLst>
              <a:ext uri="{FF2B5EF4-FFF2-40B4-BE49-F238E27FC236}">
                <a16:creationId xmlns:a16="http://schemas.microsoft.com/office/drawing/2014/main" id="{053CD1E1-89BF-42F0-CA25-90E881884E5C}"/>
              </a:ext>
            </a:extLst>
          </p:cNvPr>
          <p:cNvSpPr txBox="1"/>
          <p:nvPr userDrawn="1"/>
        </p:nvSpPr>
        <p:spPr>
          <a:xfrm>
            <a:off x="838198" y="1447202"/>
            <a:ext cx="4114127" cy="1277273"/>
          </a:xfrm>
          <a:prstGeom prst="rect">
            <a:avLst/>
          </a:prstGeom>
          <a:noFill/>
        </p:spPr>
        <p:txBody>
          <a:bodyPr wrap="square" rtlCol="0">
            <a:spAutoFit/>
          </a:bodyPr>
          <a:lstStyle/>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Sejlet i vores logo repræsenterer de tre forretningsområder indenfor hvilke vi leverer ydelser og løser opgaver for kunden. Det er i spændingsfeltet mellem de tre områder it-arkitektur, strategisk teknologianvendelse og it-projektstøtte at vi forener it og forretning og skaber den største værdi.</a:t>
            </a:r>
          </a:p>
          <a:p>
            <a:pPr algn="l" fontAlgn="base"/>
            <a:endParaRPr lang="da-DK" sz="1100" b="0" i="0">
              <a:solidFill>
                <a:schemeClr val="bg1"/>
              </a:solidFill>
              <a:effectLst/>
              <a:latin typeface="Source Sans Pro Light" panose="020B0403030403020204" pitchFamily="34" charset="0"/>
            </a:endParaRPr>
          </a:p>
          <a:p>
            <a:pPr algn="l"/>
            <a:endParaRPr lang="da-DK" sz="1100" b="0" i="0" err="1">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10564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7899555-C55A-F294-D45C-2B39F0B623F9}"/>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1"/>
            <a:ext cx="10515600" cy="3846588"/>
          </a:xfrm>
        </p:spPr>
        <p:txBody>
          <a:bodyPr>
            <a:normAutofit/>
          </a:bodyPr>
          <a:lstStyle>
            <a:lvl1pPr marL="0" indent="0">
              <a:buClr>
                <a:schemeClr val="tx1">
                  <a:lumMod val="85000"/>
                  <a:lumOff val="15000"/>
                </a:schemeClr>
              </a:buClr>
              <a:buSzPct val="80000"/>
              <a:buFont typeface="Arial" panose="020B0604020202020204" pitchFamily="34" charset="0"/>
              <a:buNone/>
              <a:defRPr sz="11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1800" b="0" i="0">
                <a:solidFill>
                  <a:schemeClr val="tx1"/>
                </a:solidFill>
                <a:latin typeface="Lakeside" pitchFamily="2" charset="77"/>
              </a:defRPr>
            </a:lvl1pPr>
            <a:lvl2pPr marL="457200" indent="0">
              <a:buNone/>
              <a:defRPr/>
            </a:lvl2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233D30A1-A7FF-630E-C222-52338B13751F}"/>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9" name="Billede 8">
            <a:extLst>
              <a:ext uri="{FF2B5EF4-FFF2-40B4-BE49-F238E27FC236}">
                <a16:creationId xmlns:a16="http://schemas.microsoft.com/office/drawing/2014/main" id="{B746B4EB-A45D-128C-EFC5-69233521FE62}"/>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39626987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Tom_Orange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2"/>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8444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A16FC6D-16D6-C1A6-AD97-A7F8B080620D}"/>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35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7"/>
            <a:ext cx="10515600" cy="111978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D7645CAF-1AB4-31DE-5E95-7C70473B07D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ADF96285-731E-BECA-8C7B-6A61487CBCCB}"/>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214871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med orange boks_højre">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BD1C514-1EBC-7BBD-34F7-9BBB52537338}"/>
              </a:ext>
            </a:extLst>
          </p:cNvPr>
          <p:cNvSpPr/>
          <p:nvPr userDrawn="1"/>
        </p:nvSpPr>
        <p:spPr>
          <a:xfrm>
            <a:off x="6095998" y="1"/>
            <a:ext cx="609600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rot="16200000" flipV="1">
            <a:off x="2810435" y="3285563"/>
            <a:ext cx="6857998" cy="286871"/>
          </a:xfrm>
          <a:prstGeom prst="rect">
            <a:avLst/>
          </a:prstGeom>
        </p:spPr>
      </p:pic>
      <p:sp>
        <p:nvSpPr>
          <p:cNvPr id="4" name="Pladsholder til tekst 2">
            <a:extLst>
              <a:ext uri="{FF2B5EF4-FFF2-40B4-BE49-F238E27FC236}">
                <a16:creationId xmlns:a16="http://schemas.microsoft.com/office/drawing/2014/main" id="{B14A185F-3599-CA00-04A4-447561C7B9D8}"/>
              </a:ext>
            </a:extLst>
          </p:cNvPr>
          <p:cNvSpPr>
            <a:spLocks noGrp="1"/>
          </p:cNvSpPr>
          <p:nvPr>
            <p:ph type="body" idx="1" hasCustomPrompt="1"/>
          </p:nvPr>
        </p:nvSpPr>
        <p:spPr>
          <a:xfrm>
            <a:off x="838200" y="3757758"/>
            <a:ext cx="4378977"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90185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Kapitel med blå boks_højre">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BCFDEF-F0D8-A1A0-7C9A-82A15D70361E}"/>
              </a:ext>
            </a:extLst>
          </p:cNvPr>
          <p:cNvSpPr/>
          <p:nvPr userDrawn="1"/>
        </p:nvSpPr>
        <p:spPr>
          <a:xfrm>
            <a:off x="6096000" y="-1"/>
            <a:ext cx="6096000"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4378977"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99611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slidenummer 5">
            <a:extLst>
              <a:ext uri="{FF2B5EF4-FFF2-40B4-BE49-F238E27FC236}">
                <a16:creationId xmlns:a16="http://schemas.microsoft.com/office/drawing/2014/main" id="{74C274B5-043F-6B42-19F3-11640AAC86CA}"/>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2"/>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968811353"/>
      </p:ext>
    </p:extLst>
  </p:cSld>
  <p:clrMap bg1="lt1" tx1="dk1" bg2="lt2" tx2="dk2" accent1="accent1" accent2="accent2" accent3="accent3" accent4="accent4" accent5="accent5" accent6="accent6" hlink="hlink" folHlink="folHlink"/>
  <p:sldLayoutIdLst>
    <p:sldLayoutId id="2147483730" r:id="rId1"/>
    <p:sldLayoutId id="2147483810" r:id="rId2"/>
    <p:sldLayoutId id="2147483806" r:id="rId3"/>
    <p:sldLayoutId id="2147483817" r:id="rId4"/>
    <p:sldLayoutId id="2147483731" r:id="rId5"/>
    <p:sldLayoutId id="2147483732" r:id="rId6"/>
    <p:sldLayoutId id="2147483733" r:id="rId7"/>
    <p:sldLayoutId id="2147483812" r:id="rId8"/>
    <p:sldLayoutId id="2147483734" r:id="rId9"/>
    <p:sldLayoutId id="2147483811" r:id="rId10"/>
    <p:sldLayoutId id="2147483818" r:id="rId11"/>
    <p:sldLayoutId id="2147483816" r:id="rId12"/>
    <p:sldLayoutId id="2147483813" r:id="rId13"/>
    <p:sldLayoutId id="2147483756" r:id="rId14"/>
    <p:sldLayoutId id="2147483814" r:id="rId15"/>
    <p:sldLayoutId id="2147483819" r:id="rId16"/>
    <p:sldLayoutId id="2147483815" r:id="rId17"/>
    <p:sldLayoutId id="2147483735" r:id="rId18"/>
    <p:sldLayoutId id="2147483736" r:id="rId19"/>
    <p:sldLayoutId id="2147483737" r:id="rId20"/>
    <p:sldLayoutId id="2147483808" r:id="rId21"/>
    <p:sldLayoutId id="2147483809" r:id="rId22"/>
    <p:sldLayoutId id="2147483738" r:id="rId23"/>
    <p:sldLayoutId id="2147483740" r:id="rId24"/>
    <p:sldLayoutId id="2147483741" r:id="rId25"/>
  </p:sldLayoutIdLst>
  <p:hf hdr="0" ftr="0" dt="0"/>
  <p:txStyles>
    <p:title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9" name="Tekstfelt 8">
            <a:extLst>
              <a:ext uri="{FF2B5EF4-FFF2-40B4-BE49-F238E27FC236}">
                <a16:creationId xmlns:a16="http://schemas.microsoft.com/office/drawing/2014/main" id="{ED99DEEC-FEE0-4703-3C00-290EC0560EAC}"/>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tx1"/>
              </a:buClr>
              <a:buSzPct val="80000"/>
              <a:buFont typeface="Arial" panose="020B0604020202020204" pitchFamily="34" charset="0"/>
              <a:buChar char="•"/>
            </a:pPr>
            <a:endParaRPr lang="da-DK" sz="1100" b="0" i="0">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8288866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7" name="Tekstfelt 6">
            <a:extLst>
              <a:ext uri="{FF2B5EF4-FFF2-40B4-BE49-F238E27FC236}">
                <a16:creationId xmlns:a16="http://schemas.microsoft.com/office/drawing/2014/main" id="{64EF008E-3AEC-7A62-0909-B74745F13DFD}"/>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tx1"/>
              </a:buClr>
              <a:buSzPct val="80000"/>
              <a:buFont typeface="Arial" panose="020B0604020202020204" pitchFamily="34" charset="0"/>
              <a:buChar char="•"/>
            </a:pPr>
            <a:endParaRPr lang="da-DK" sz="1100" b="0" i="0">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131186446"/>
      </p:ext>
    </p:extLst>
  </p:cSld>
  <p:clrMap bg1="lt1" tx1="dk1" bg2="lt2" tx2="dk2" accent1="accent1" accent2="accent2" accent3="accent3" accent4="accent4" accent5="accent5" accent6="accent6" hlink="hlink" folHlink="folHlink"/>
  <p:sldLayoutIdLst>
    <p:sldLayoutId id="2147483708" r:id="rId1"/>
    <p:sldLayoutId id="2147483721" r:id="rId2"/>
    <p:sldLayoutId id="2147483712" r:id="rId3"/>
    <p:sldLayoutId id="2147483714" r:id="rId4"/>
    <p:sldLayoutId id="2147483718" r:id="rId5"/>
    <p:sldLayoutId id="2147483757" r:id="rId6"/>
    <p:sldLayoutId id="2147483719" r:id="rId7"/>
    <p:sldLayoutId id="2147483720" r:id="rId8"/>
    <p:sldLayoutId id="2147483725" r:id="rId9"/>
    <p:sldLayoutId id="2147483726" r:id="rId10"/>
    <p:sldLayoutId id="2147483728" r:id="rId11"/>
    <p:sldLayoutId id="2147483729" r:id="rId12"/>
  </p:sldLayoutIdLst>
  <p:hf hdr="0" ftr="0" dt="0"/>
  <p:txStyles>
    <p:title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27.02.2025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7" name="Tekstfelt 6">
            <a:extLst>
              <a:ext uri="{FF2B5EF4-FFF2-40B4-BE49-F238E27FC236}">
                <a16:creationId xmlns:a16="http://schemas.microsoft.com/office/drawing/2014/main" id="{FA1E24BC-3099-E597-A017-648589A332F1}"/>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bg1"/>
              </a:buClr>
              <a:buSzPct val="80000"/>
              <a:buFont typeface="Arial" panose="020B0604020202020204" pitchFamily="34" charset="0"/>
              <a:buChar char="•"/>
            </a:pPr>
            <a:endParaRPr lang="da-DK" sz="1100" b="0" i="0">
              <a:solidFill>
                <a:schemeClr val="bg1"/>
              </a:solidFill>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32139955"/>
      </p:ext>
    </p:extLst>
  </p:cSld>
  <p:clrMap bg1="lt1" tx1="dk1" bg2="lt2" tx2="dk2" accent1="accent1" accent2="accent2" accent3="accent3" accent4="accent4" accent5="accent5" accent6="accent6" hlink="hlink" folHlink="folHlink"/>
  <p:sldLayoutIdLst>
    <p:sldLayoutId id="2147483771" r:id="rId1"/>
    <p:sldLayoutId id="2147483783" r:id="rId2"/>
    <p:sldLayoutId id="2147483820" r:id="rId3"/>
    <p:sldLayoutId id="2147483791" r:id="rId4"/>
    <p:sldLayoutId id="2147483784" r:id="rId5"/>
    <p:sldLayoutId id="2147483786" r:id="rId6"/>
    <p:sldLayoutId id="2147483787" r:id="rId7"/>
    <p:sldLayoutId id="2147483785" r:id="rId8"/>
    <p:sldLayoutId id="2147483789" r:id="rId9"/>
    <p:sldLayoutId id="2147483792" r:id="rId10"/>
    <p:sldLayoutId id="2147483821" r:id="rId11"/>
  </p:sldLayoutIdLst>
  <p:hf hdr="0" ftr="0" dt="0"/>
  <p:txStyles>
    <p:title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keside.dk/publikationer" TargetMode="External"/><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mailto:xxx@dom&#230;ne.dk" TargetMode="External"/><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9F58-8B70-D61E-73E5-C040D5512FE8}"/>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2637B34-A4AA-C55C-F24C-8BF289C7EDE5}"/>
              </a:ext>
            </a:extLst>
          </p:cNvPr>
          <p:cNvSpPr>
            <a:spLocks noGrp="1"/>
          </p:cNvSpPr>
          <p:nvPr>
            <p:ph type="sldNum" sz="quarter" idx="12"/>
          </p:nvPr>
        </p:nvSpPr>
        <p:spPr/>
        <p:txBody>
          <a:bodyPr/>
          <a:lstStyle/>
          <a:p>
            <a:fld id="{31EE0572-11CB-2648-B42D-FC9C685CD944}" type="slidenum">
              <a:rPr lang="da-DK" smtClean="0"/>
              <a:pPr/>
              <a:t>1</a:t>
            </a:fld>
            <a:endParaRPr lang="da-DK"/>
          </a:p>
        </p:txBody>
      </p:sp>
      <p:sp>
        <p:nvSpPr>
          <p:cNvPr id="3" name="Pladsholder til tekst 2">
            <a:extLst>
              <a:ext uri="{FF2B5EF4-FFF2-40B4-BE49-F238E27FC236}">
                <a16:creationId xmlns:a16="http://schemas.microsoft.com/office/drawing/2014/main" id="{EF3D051A-A378-FE08-4D68-AF6922B297AA}"/>
              </a:ext>
            </a:extLst>
          </p:cNvPr>
          <p:cNvSpPr>
            <a:spLocks noGrp="1"/>
          </p:cNvSpPr>
          <p:nvPr>
            <p:ph type="body" idx="4294967295"/>
          </p:nvPr>
        </p:nvSpPr>
        <p:spPr>
          <a:xfrm>
            <a:off x="838200" y="593724"/>
            <a:ext cx="10642600" cy="5476875"/>
          </a:xfrm>
        </p:spPr>
        <p:txBody>
          <a:bodyPr numCol="2" spcCol="144000">
            <a:noAutofit/>
          </a:bodyPr>
          <a:lstStyle/>
          <a:p>
            <a:pPr marL="0" indent="0">
              <a:spcAft>
                <a:spcPts val="1200"/>
              </a:spcAft>
              <a:buNone/>
            </a:pPr>
            <a:r>
              <a:rPr lang="da-DK" sz="1400" cap="all" dirty="0">
                <a:solidFill>
                  <a:srgbClr val="FFFFFF"/>
                </a:solidFill>
                <a:effectLst/>
                <a:latin typeface="Source Sans Pro" panose="020B0503030403020204" pitchFamily="34" charset="0"/>
                <a:ea typeface="MS Mincho" panose="02020609040205080304" pitchFamily="49" charset="-128"/>
                <a:cs typeface="Times New Roman (Brødtekst CS)"/>
              </a:rPr>
              <a:t>Skabelon for IT-beredskabsplan (lille virksomhed) v</a:t>
            </a:r>
            <a:r>
              <a:rPr lang="da-DK" sz="1400" cap="all">
                <a:solidFill>
                  <a:srgbClr val="FFFFFF"/>
                </a:solidFill>
                <a:effectLst/>
                <a:latin typeface="Source Sans Pro" panose="020B0503030403020204" pitchFamily="34" charset="0"/>
                <a:ea typeface="MS Mincho" panose="02020609040205080304" pitchFamily="49" charset="-128"/>
                <a:cs typeface="Times New Roman (Brødtekst CS)"/>
              </a:rPr>
              <a:t>.1.2</a:t>
            </a:r>
            <a:endParaRPr lang="da-DK" sz="1400" cap="all" dirty="0">
              <a:effectLst/>
              <a:latin typeface="Source Sans Pro" panose="020B0503030403020204" pitchFamily="34" charset="0"/>
              <a:ea typeface="MS Mincho" panose="02020609040205080304" pitchFamily="49" charset="-128"/>
              <a:cs typeface="Times New Roman (Brødtekst CS)"/>
            </a:endParaRPr>
          </a:p>
          <a:p>
            <a:pPr marL="0" indent="0">
              <a:spcAft>
                <a:spcPts val="1200"/>
              </a:spcAft>
              <a:buNone/>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Følgende dokument er en skabelon til udarbejdelse af en IT-beredskabsplan. IT-beredskabsplanen benyttes til at styre slaget i en krisesituation. Planen indeholder alle de informationer som I skal bruge for at fastsætte organisering og dokumentation under kriseberedskabets i tre faser. Dokumentet er én af flere skabelon-dokumenter, som indgår i det IT-sikkerhedsmateriale, som alle organisationer bør have ift. overholdelse af NIS2.</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indent="0">
              <a:spcAft>
                <a:spcPts val="1200"/>
              </a:spcAft>
              <a:buNone/>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Vi har i Lakeside lavet en række skabeloner, som du er velkommen til at bruge. Skabelonerne er tiltænkt SMV’er med produktion, men kan sagtens bruges af organisationer uden produktion (OT). Skabelonerne er udarbejdet med udgangspunkt i små og mellemstore forsyningsselskaber. I denne plan er der taget udgangspunkt i en organisation, hvor alt IT ligger som SaaS (Software as a Service) og dermed </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IT-sikkerhedspolitik</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IT-sikkerhedshåndbogen</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OT-leverandørpolitik, og leverandør tjeklister</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Risikostyringspolitik og Risikolog</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Hændelseshåndteringsproces og Hændelseslog</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Kriseberedskabspolitik, -planer og -skabeloner</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indent="0">
              <a:spcAft>
                <a:spcPts val="1200"/>
              </a:spcAft>
              <a:buNone/>
            </a:pPr>
            <a:r>
              <a:rPr lang="da-DK" sz="1400" dirty="0">
                <a:solidFill>
                  <a:schemeClr val="bg1"/>
                </a:solidFill>
                <a:effectLst/>
                <a:latin typeface="Source Serif Pro Light" panose="020F0302020204030204" pitchFamily="34" charset="0"/>
                <a:ea typeface="MS Mincho" panose="02020609040205080304" pitchFamily="49" charset="-128"/>
                <a:cs typeface="Times New Roman" panose="02020603050405020304" pitchFamily="18" charset="0"/>
              </a:rPr>
              <a:t>Alle skabeloner kan findes og downloades på </a:t>
            </a:r>
            <a:r>
              <a:rPr lang="da-DK" sz="1400" u="sng" dirty="0">
                <a:solidFill>
                  <a:schemeClr val="bg1"/>
                </a:solidFill>
                <a:effectLst/>
                <a:latin typeface="Source Serif Pro Light" panose="020F0302020204030204" pitchFamily="34" charset="0"/>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www.lakeside.dk/publikationer</a:t>
            </a:r>
            <a:endParaRPr lang="da-DK" sz="1400" dirty="0">
              <a:solidFill>
                <a:schemeClr val="bg1"/>
              </a:solidFill>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indent="0">
              <a:spcAft>
                <a:spcPts val="1200"/>
              </a:spcAft>
              <a:buNone/>
            </a:pPr>
            <a:r>
              <a:rPr lang="da-DK" sz="1400" b="1"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Sådan bruger du skabelonen</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lvl="0" indent="0">
              <a:buNone/>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Alle tekster kan ændres efter behov og som tilpasning til din organisation. Alle tekster med gult bør du ændre eller som minimum forholde dig til.</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lvl="0" indent="0">
              <a:buNone/>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Kontaktinformation og logo skal opdateres på forsiden og på de enkelte slides.</a:t>
            </a:r>
          </a:p>
          <a:p>
            <a:pPr marL="0" indent="0">
              <a:buNone/>
            </a:pPr>
            <a:r>
              <a:rPr kumimoji="0" lang="da-DK" altLang="da-DK" sz="1400" b="0" i="0" u="none" strike="noStrike" cap="none" normalizeH="0" baseline="0" dirty="0">
                <a:ln>
                  <a:noFill/>
                </a:ln>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Versionshistorik for skabelon:</a:t>
            </a:r>
            <a:endParaRPr kumimoji="0" lang="da-DK" altLang="da-DK" sz="3200" b="0" i="0" u="none" strike="noStrike" cap="none" normalizeH="0" baseline="0" dirty="0">
              <a:ln>
                <a:noFill/>
              </a:ln>
              <a:solidFill>
                <a:schemeClr val="tx1"/>
              </a:solidFill>
              <a:effectLst/>
              <a:latin typeface="Arial" panose="020B0604020202020204" pitchFamily="34" charset="0"/>
            </a:endParaRPr>
          </a:p>
          <a:p>
            <a:pPr marL="0" lvl="0" indent="0">
              <a:buNone/>
            </a:pP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p:txBody>
      </p:sp>
      <p:graphicFrame>
        <p:nvGraphicFramePr>
          <p:cNvPr id="5" name="Tabel 4">
            <a:extLst>
              <a:ext uri="{FF2B5EF4-FFF2-40B4-BE49-F238E27FC236}">
                <a16:creationId xmlns:a16="http://schemas.microsoft.com/office/drawing/2014/main" id="{BFD672EC-9FEE-BD1D-9EF6-4E68519647BC}"/>
              </a:ext>
            </a:extLst>
          </p:cNvPr>
          <p:cNvGraphicFramePr>
            <a:graphicFrameLocks noGrp="1"/>
          </p:cNvGraphicFramePr>
          <p:nvPr>
            <p:extLst>
              <p:ext uri="{D42A27DB-BD31-4B8C-83A1-F6EECF244321}">
                <p14:modId xmlns:p14="http://schemas.microsoft.com/office/powerpoint/2010/main" val="3673426799"/>
              </p:ext>
            </p:extLst>
          </p:nvPr>
        </p:nvGraphicFramePr>
        <p:xfrm>
          <a:off x="6302004" y="4155285"/>
          <a:ext cx="5321300" cy="2108991"/>
        </p:xfrm>
        <a:graphic>
          <a:graphicData uri="http://schemas.openxmlformats.org/drawingml/2006/table">
            <a:tbl>
              <a:tblPr firstRow="1" firstCol="1" bandRow="1">
                <a:tableStyleId>{5C22544A-7EE6-4342-B048-85BDC9FD1C3A}</a:tableStyleId>
              </a:tblPr>
              <a:tblGrid>
                <a:gridCol w="823191">
                  <a:extLst>
                    <a:ext uri="{9D8B030D-6E8A-4147-A177-3AD203B41FA5}">
                      <a16:colId xmlns:a16="http://schemas.microsoft.com/office/drawing/2014/main" val="2346499143"/>
                    </a:ext>
                  </a:extLst>
                </a:gridCol>
                <a:gridCol w="831273">
                  <a:extLst>
                    <a:ext uri="{9D8B030D-6E8A-4147-A177-3AD203B41FA5}">
                      <a16:colId xmlns:a16="http://schemas.microsoft.com/office/drawing/2014/main" val="3006994604"/>
                    </a:ext>
                  </a:extLst>
                </a:gridCol>
                <a:gridCol w="783771">
                  <a:extLst>
                    <a:ext uri="{9D8B030D-6E8A-4147-A177-3AD203B41FA5}">
                      <a16:colId xmlns:a16="http://schemas.microsoft.com/office/drawing/2014/main" val="2386588979"/>
                    </a:ext>
                  </a:extLst>
                </a:gridCol>
                <a:gridCol w="2883065">
                  <a:extLst>
                    <a:ext uri="{9D8B030D-6E8A-4147-A177-3AD203B41FA5}">
                      <a16:colId xmlns:a16="http://schemas.microsoft.com/office/drawing/2014/main" val="361127849"/>
                    </a:ext>
                  </a:extLst>
                </a:gridCol>
              </a:tblGrid>
              <a:tr h="304808">
                <a:tc>
                  <a:txBody>
                    <a:bodyPr/>
                    <a:lstStyle/>
                    <a:p>
                      <a:pPr algn="ctr">
                        <a:spcAft>
                          <a:spcPts val="1200"/>
                        </a:spcAft>
                      </a:pPr>
                      <a:r>
                        <a:rPr lang="da-DK" sz="1000" b="0" dirty="0">
                          <a:solidFill>
                            <a:schemeClr val="bg1"/>
                          </a:solidFill>
                          <a:effectLst/>
                          <a:latin typeface="Source Serif Pro" panose="02040603050405020204" pitchFamily="18" charset="0"/>
                          <a:ea typeface="Source Serif Pro" panose="02040603050405020204" pitchFamily="18" charset="0"/>
                        </a:rPr>
                        <a:t>Version</a:t>
                      </a:r>
                      <a:endParaRPr lang="da-DK" sz="1000" b="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b="0" dirty="0">
                          <a:solidFill>
                            <a:schemeClr val="bg1"/>
                          </a:solidFill>
                          <a:effectLst/>
                          <a:latin typeface="Source Serif Pro" panose="02040603050405020204" pitchFamily="18" charset="0"/>
                          <a:ea typeface="Source Serif Pro" panose="02040603050405020204" pitchFamily="18" charset="0"/>
                        </a:rPr>
                        <a:t>Dato</a:t>
                      </a:r>
                      <a:endParaRPr lang="da-DK" sz="1000" b="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b="0" dirty="0">
                          <a:solidFill>
                            <a:schemeClr val="bg1"/>
                          </a:solidFill>
                          <a:effectLst/>
                          <a:latin typeface="Source Serif Pro" panose="02040603050405020204" pitchFamily="18" charset="0"/>
                          <a:ea typeface="Source Serif Pro" panose="02040603050405020204" pitchFamily="18" charset="0"/>
                        </a:rPr>
                        <a:t>Ansvarlig</a:t>
                      </a:r>
                      <a:endParaRPr lang="da-DK" sz="1000" b="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b="0" dirty="0">
                          <a:solidFill>
                            <a:schemeClr val="bg1"/>
                          </a:solidFill>
                          <a:effectLst/>
                          <a:latin typeface="Source Serif Pro" panose="02040603050405020204" pitchFamily="18" charset="0"/>
                          <a:ea typeface="Source Serif Pro" panose="02040603050405020204" pitchFamily="18" charset="0"/>
                        </a:rPr>
                        <a:t>Ændringer</a:t>
                      </a:r>
                      <a:endParaRPr lang="da-DK" sz="1000" b="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660138"/>
                  </a:ext>
                </a:extLst>
              </a:tr>
              <a:tr h="344772">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1.0</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15.01.2025</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MTH</a:t>
                      </a: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da-DK" sz="1000" dirty="0">
                          <a:solidFill>
                            <a:schemeClr val="bg1"/>
                          </a:solidFill>
                          <a:effectLst/>
                          <a:latin typeface="Source Serif Pro" panose="02040603050405020204" pitchFamily="18" charset="0"/>
                          <a:ea typeface="Source Serif Pro" panose="02040603050405020204" pitchFamily="18" charset="0"/>
                        </a:rPr>
                        <a:t>Oprettet første version af beredskabsplanen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235514"/>
                  </a:ext>
                </a:extLst>
              </a:tr>
              <a:tr h="544987">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1.1 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28.01.2025 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MTH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da-DK" sz="1000" dirty="0">
                          <a:solidFill>
                            <a:schemeClr val="bg1"/>
                          </a:solidFill>
                          <a:effectLst/>
                          <a:latin typeface="Source Serif Pro" panose="02040603050405020204" pitchFamily="18" charset="0"/>
                          <a:ea typeface="Source Serif Pro" panose="02040603050405020204" pitchFamily="18" charset="0"/>
                        </a:rPr>
                        <a:t>Tilføjet versionshistorik jf. bekendtgørelse om modstandsdygtighed og beredskab i energisektoren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067095"/>
                  </a:ext>
                </a:extLst>
              </a:tr>
              <a:tr h="304808">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1.2 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26.02.2025 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MTH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Tilføjet liste over beredskabsdeltagere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9198"/>
                  </a:ext>
                </a:extLst>
              </a:tr>
              <a:tr h="304808">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2722591"/>
                  </a:ext>
                </a:extLst>
              </a:tr>
              <a:tr h="304808">
                <a:tc>
                  <a:txBody>
                    <a:bodyPr/>
                    <a:lstStyle/>
                    <a:p>
                      <a:pPr algn="ctr">
                        <a:spcAft>
                          <a:spcPts val="1200"/>
                        </a:spcAft>
                      </a:pP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28888"/>
                  </a:ext>
                </a:extLst>
              </a:tr>
            </a:tbl>
          </a:graphicData>
        </a:graphic>
      </p:graphicFrame>
      <p:sp>
        <p:nvSpPr>
          <p:cNvPr id="6" name="Afrundet rektangel 5">
            <a:extLst>
              <a:ext uri="{FF2B5EF4-FFF2-40B4-BE49-F238E27FC236}">
                <a16:creationId xmlns:a16="http://schemas.microsoft.com/office/drawing/2014/main" id="{71DE1047-5373-B96D-79D7-F1164A097196}"/>
              </a:ext>
            </a:extLst>
          </p:cNvPr>
          <p:cNvSpPr/>
          <p:nvPr/>
        </p:nvSpPr>
        <p:spPr>
          <a:xfrm>
            <a:off x="6302004" y="4155285"/>
            <a:ext cx="5321300" cy="210899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77976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6C1033E0-1AD7-A2C5-D928-DAC905D2441A}"/>
              </a:ext>
            </a:extLst>
          </p:cNvPr>
          <p:cNvSpPr>
            <a:spLocks noGrp="1"/>
          </p:cNvSpPr>
          <p:nvPr>
            <p:ph type="title"/>
          </p:nvPr>
        </p:nvSpPr>
        <p:spPr>
          <a:xfrm>
            <a:off x="838200" y="136525"/>
            <a:ext cx="10515599" cy="1109775"/>
          </a:xfrm>
        </p:spPr>
        <p:txBody>
          <a:bodyPr/>
          <a:lstStyle/>
          <a:p>
            <a:r>
              <a:rPr lang="da-DK">
                <a:latin typeface="Source Sans Pro" panose="020B0503030403020204" pitchFamily="34" charset="0"/>
              </a:rPr>
              <a:t>#2 Krisekoordinator</a:t>
            </a:r>
            <a:br>
              <a:rPr lang="da-DK">
                <a:latin typeface="Source Sans Pro" panose="020B0503030403020204" pitchFamily="34" charset="0"/>
              </a:rPr>
            </a:br>
            <a:endParaRPr lang="da-DK">
              <a:latin typeface="Source Sans Pro" panose="020B0503030403020204" pitchFamily="34" charset="0"/>
            </a:endParaRPr>
          </a:p>
        </p:txBody>
      </p:sp>
      <p:sp>
        <p:nvSpPr>
          <p:cNvPr id="7" name="Afrundet rektangel 6">
            <a:extLst>
              <a:ext uri="{FF2B5EF4-FFF2-40B4-BE49-F238E27FC236}">
                <a16:creationId xmlns:a16="http://schemas.microsoft.com/office/drawing/2014/main" id="{B81CA9EA-125A-EDAF-D86A-16C9F89453B1}"/>
              </a:ext>
            </a:extLst>
          </p:cNvPr>
          <p:cNvSpPr/>
          <p:nvPr/>
        </p:nvSpPr>
        <p:spPr>
          <a:xfrm>
            <a:off x="750402" y="1690909"/>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Opstarte log over alle handlinger og aktiviteter</a:t>
            </a:r>
          </a:p>
        </p:txBody>
      </p:sp>
      <p:sp>
        <p:nvSpPr>
          <p:cNvPr id="8" name="Afrundet rektangel 7">
            <a:extLst>
              <a:ext uri="{FF2B5EF4-FFF2-40B4-BE49-F238E27FC236}">
                <a16:creationId xmlns:a16="http://schemas.microsoft.com/office/drawing/2014/main" id="{4C24DC48-48C2-2213-A2AD-8B18ED492BF9}"/>
              </a:ext>
            </a:extLst>
          </p:cNvPr>
          <p:cNvSpPr/>
          <p:nvPr/>
        </p:nvSpPr>
        <p:spPr>
          <a:xfrm>
            <a:off x="4385955" y="1702377"/>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Referent</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Føre log over alle handlinger og aktiviteter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at der er forplejning og på anden vis understøtte til personer der indgår i beredskab</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at alle kender deres opgaver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Aftale næste mødetidspunkt og indkalde til næste møde.</a:t>
            </a:r>
          </a:p>
        </p:txBody>
      </p:sp>
      <p:sp>
        <p:nvSpPr>
          <p:cNvPr id="9" name="Afrundet rektangel 8">
            <a:extLst>
              <a:ext uri="{FF2B5EF4-FFF2-40B4-BE49-F238E27FC236}">
                <a16:creationId xmlns:a16="http://schemas.microsoft.com/office/drawing/2014/main" id="{0CD07FC6-0AEC-F0B3-9900-2A8C7C7466E4}"/>
              </a:ext>
            </a:extLst>
          </p:cNvPr>
          <p:cNvSpPr/>
          <p:nvPr/>
        </p:nvSpPr>
        <p:spPr>
          <a:xfrm>
            <a:off x="8021508" y="1702377"/>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Sikre fastholdelse / journalisering af dokumentation for hændelsesforløbet</a:t>
            </a:r>
          </a:p>
        </p:txBody>
      </p:sp>
      <p:pic>
        <p:nvPicPr>
          <p:cNvPr id="10" name="Billede 9" descr="Et billede, der indeholder skærmbillede, Font/skrifttype, Rektangel, tekst&#10;&#10;Automatisk genereret beskrivelse">
            <a:extLst>
              <a:ext uri="{FF2B5EF4-FFF2-40B4-BE49-F238E27FC236}">
                <a16:creationId xmlns:a16="http://schemas.microsoft.com/office/drawing/2014/main" id="{1A10DEA1-0B4D-CFD2-FD8A-93F72B31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
        <p:nvSpPr>
          <p:cNvPr id="13" name="Pladsholder til tekst 5">
            <a:extLst>
              <a:ext uri="{FF2B5EF4-FFF2-40B4-BE49-F238E27FC236}">
                <a16:creationId xmlns:a16="http://schemas.microsoft.com/office/drawing/2014/main" id="{A423FBC7-95BD-6BF0-0A9D-17D473D02366}"/>
              </a:ext>
            </a:extLst>
          </p:cNvPr>
          <p:cNvSpPr txBox="1">
            <a:spLocks/>
          </p:cNvSpPr>
          <p:nvPr/>
        </p:nvSpPr>
        <p:spPr>
          <a:xfrm>
            <a:off x="839788" y="1016590"/>
            <a:ext cx="10514012" cy="883772"/>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da-DK" sz="1600">
                <a:solidFill>
                  <a:schemeClr val="tx2"/>
                </a:solidFill>
              </a:rPr>
              <a:t>Du indgår som koordinator i Kriseledelsen. Du bistår Kriselederen, og sikrer koordinering af de enkelte aktiviteter. Samtidig er du logfører, hvilket betyder at du opretter og vedligeholder en hændelseslog.</a:t>
            </a:r>
          </a:p>
        </p:txBody>
      </p:sp>
      <p:sp>
        <p:nvSpPr>
          <p:cNvPr id="16" name="Pladsholder til slidenummer 4">
            <a:extLst>
              <a:ext uri="{FF2B5EF4-FFF2-40B4-BE49-F238E27FC236}">
                <a16:creationId xmlns:a16="http://schemas.microsoft.com/office/drawing/2014/main" id="{C02C8DE9-C0B8-4A69-1078-F114A0A6107F}"/>
              </a:ext>
            </a:extLst>
          </p:cNvPr>
          <p:cNvSpPr txBox="1">
            <a:spLocks/>
          </p:cNvSpPr>
          <p:nvPr/>
        </p:nvSpPr>
        <p:spPr>
          <a:xfrm>
            <a:off x="4724400" y="6344516"/>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200" b="0" i="0" kern="1200">
                <a:solidFill>
                  <a:schemeClr val="tx2"/>
                </a:solidFill>
                <a:latin typeface="Source Sans Pro Light"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EE0572-11CB-2648-B42D-FC9C685CD944}" type="slidenum">
              <a:rPr lang="da-DK" smtClean="0"/>
              <a:pPr algn="ctr"/>
              <a:t>10</a:t>
            </a:fld>
            <a:endParaRPr lang="da-DK"/>
          </a:p>
        </p:txBody>
      </p:sp>
    </p:spTree>
    <p:extLst>
      <p:ext uri="{BB962C8B-B14F-4D97-AF65-F5344CB8AC3E}">
        <p14:creationId xmlns:p14="http://schemas.microsoft.com/office/powerpoint/2010/main" val="121693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B81CA9EA-125A-EDAF-D86A-16C9F89453B1}"/>
              </a:ext>
            </a:extLst>
          </p:cNvPr>
          <p:cNvSpPr/>
          <p:nvPr/>
        </p:nvSpPr>
        <p:spPr>
          <a:xfrm>
            <a:off x="733776" y="1821892"/>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opstartsmøde</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Aktivere operationelt niveau og indkalde til første møde</a:t>
            </a:r>
          </a:p>
        </p:txBody>
      </p:sp>
      <p:sp>
        <p:nvSpPr>
          <p:cNvPr id="8" name="Afrundet rektangel 7">
            <a:extLst>
              <a:ext uri="{FF2B5EF4-FFF2-40B4-BE49-F238E27FC236}">
                <a16:creationId xmlns:a16="http://schemas.microsoft.com/office/drawing/2014/main" id="{4C24DC48-48C2-2213-A2AD-8B18ED492BF9}"/>
              </a:ext>
            </a:extLst>
          </p:cNvPr>
          <p:cNvSpPr/>
          <p:nvPr/>
        </p:nvSpPr>
        <p:spPr>
          <a:xfrm>
            <a:off x="4369329" y="1833360"/>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a:t>
            </a:r>
            <a:r>
              <a:rPr lang="da-DK" sz="1400" err="1">
                <a:latin typeface="Source Serif Pro" panose="02040603050405020204" pitchFamily="18" charset="0"/>
                <a:ea typeface="Source Serif Pro" panose="02040603050405020204" pitchFamily="18" charset="0"/>
              </a:rPr>
              <a:t>vidensindsamling</a:t>
            </a:r>
            <a:r>
              <a:rPr lang="da-DK" sz="1400">
                <a:latin typeface="Source Serif Pro" panose="02040603050405020204" pitchFamily="18" charset="0"/>
                <a:ea typeface="Source Serif Pro" panose="02040603050405020204" pitchFamily="18" charset="0"/>
              </a:rPr>
              <a:t> og konsekvensvurdering</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Forslag til mulige handlinger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Ansvarlig for igangsættelse af handlinger i det operationelle niveau</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de fornødne ressourcer både internt og eksternt</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Ansvarlig for kommunikation til og fra det operationelle niveau</a:t>
            </a:r>
          </a:p>
        </p:txBody>
      </p:sp>
      <p:sp>
        <p:nvSpPr>
          <p:cNvPr id="9" name="Afrundet rektangel 8">
            <a:extLst>
              <a:ext uri="{FF2B5EF4-FFF2-40B4-BE49-F238E27FC236}">
                <a16:creationId xmlns:a16="http://schemas.microsoft.com/office/drawing/2014/main" id="{0CD07FC6-0AEC-F0B3-9900-2A8C7C7466E4}"/>
              </a:ext>
            </a:extLst>
          </p:cNvPr>
          <p:cNvSpPr/>
          <p:nvPr/>
        </p:nvSpPr>
        <p:spPr>
          <a:xfrm>
            <a:off x="8004882" y="1833360"/>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Indrapportere endelig status</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Opsamling af læring </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Indrapportering af evt. forbedringstiltag</a:t>
            </a:r>
          </a:p>
        </p:txBody>
      </p:sp>
      <p:pic>
        <p:nvPicPr>
          <p:cNvPr id="5" name="Billede 4" descr="Et billede, der indeholder skærmbillede, Font/skrifttype, Rektangel, tekst&#10;&#10;Automatisk genereret beskrivelse">
            <a:extLst>
              <a:ext uri="{FF2B5EF4-FFF2-40B4-BE49-F238E27FC236}">
                <a16:creationId xmlns:a16="http://schemas.microsoft.com/office/drawing/2014/main" id="{D60EE33A-06C4-C423-10A1-1D06F7907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
        <p:nvSpPr>
          <p:cNvPr id="6" name="Titel 11">
            <a:extLst>
              <a:ext uri="{FF2B5EF4-FFF2-40B4-BE49-F238E27FC236}">
                <a16:creationId xmlns:a16="http://schemas.microsoft.com/office/drawing/2014/main" id="{521F2E2F-BE6B-DDE3-F83B-63AAF1CDB431}"/>
              </a:ext>
            </a:extLst>
          </p:cNvPr>
          <p:cNvSpPr txBox="1">
            <a:spLocks/>
          </p:cNvSpPr>
          <p:nvPr/>
        </p:nvSpPr>
        <p:spPr>
          <a:xfrm>
            <a:off x="838200" y="136525"/>
            <a:ext cx="10515599" cy="1109775"/>
          </a:xfrm>
          <a:prstGeom prst="rect">
            <a:avLst/>
          </a:prstGeom>
        </p:spPr>
        <p:txBody>
          <a:bodyPr/>
          <a:lst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a:lstStyle>
          <a:p>
            <a:endParaRPr lang="da-DK">
              <a:latin typeface="Source Sans Pro" panose="020B0503030403020204" pitchFamily="34" charset="0"/>
            </a:endParaRPr>
          </a:p>
          <a:p>
            <a:r>
              <a:rPr lang="da-DK">
                <a:latin typeface="Source Sans Pro" panose="020B0503030403020204" pitchFamily="34" charset="0"/>
              </a:rPr>
              <a:t>#3 Taktisk kriseleder</a:t>
            </a:r>
          </a:p>
        </p:txBody>
      </p:sp>
      <p:sp>
        <p:nvSpPr>
          <p:cNvPr id="10" name="Pladsholder til tekst 5">
            <a:extLst>
              <a:ext uri="{FF2B5EF4-FFF2-40B4-BE49-F238E27FC236}">
                <a16:creationId xmlns:a16="http://schemas.microsoft.com/office/drawing/2014/main" id="{0E53F62F-9A60-C6B5-3A03-A15D930B9845}"/>
              </a:ext>
            </a:extLst>
          </p:cNvPr>
          <p:cNvSpPr txBox="1">
            <a:spLocks/>
          </p:cNvSpPr>
          <p:nvPr/>
        </p:nvSpPr>
        <p:spPr>
          <a:xfrm>
            <a:off x="839788" y="1016590"/>
            <a:ext cx="10514012" cy="883772"/>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da-DK" sz="1600">
                <a:solidFill>
                  <a:schemeClr val="tx2"/>
                </a:solidFill>
              </a:rPr>
              <a:t>Du er ansvarlig for styring af og kommunikationsled til de medarbejdere og leverandører der udgør det operationelle niveau af beredskabet. Du er derfor også den, som har den største faglighed i forhold til, at lave en teknisk vurdering af situationen.</a:t>
            </a:r>
          </a:p>
        </p:txBody>
      </p:sp>
      <p:sp>
        <p:nvSpPr>
          <p:cNvPr id="12" name="Pladsholder til slidenummer 4">
            <a:extLst>
              <a:ext uri="{FF2B5EF4-FFF2-40B4-BE49-F238E27FC236}">
                <a16:creationId xmlns:a16="http://schemas.microsoft.com/office/drawing/2014/main" id="{79AF04CB-FAEC-DF8A-AC64-A0A15F50904E}"/>
              </a:ext>
            </a:extLst>
          </p:cNvPr>
          <p:cNvSpPr txBox="1">
            <a:spLocks/>
          </p:cNvSpPr>
          <p:nvPr/>
        </p:nvSpPr>
        <p:spPr>
          <a:xfrm>
            <a:off x="4724400" y="6344516"/>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200" b="0" i="0" kern="1200">
                <a:solidFill>
                  <a:schemeClr val="tx2"/>
                </a:solidFill>
                <a:latin typeface="Source Sans Pro Light"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EE0572-11CB-2648-B42D-FC9C685CD944}" type="slidenum">
              <a:rPr lang="da-DK" smtClean="0"/>
              <a:pPr algn="ctr"/>
              <a:t>11</a:t>
            </a:fld>
            <a:endParaRPr lang="da-DK"/>
          </a:p>
        </p:txBody>
      </p:sp>
    </p:spTree>
    <p:extLst>
      <p:ext uri="{BB962C8B-B14F-4D97-AF65-F5344CB8AC3E}">
        <p14:creationId xmlns:p14="http://schemas.microsoft.com/office/powerpoint/2010/main" val="329683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B81CA9EA-125A-EDAF-D86A-16C9F89453B1}"/>
              </a:ext>
            </a:extLst>
          </p:cNvPr>
          <p:cNvSpPr/>
          <p:nvPr/>
        </p:nvSpPr>
        <p:spPr>
          <a:xfrm>
            <a:off x="733776" y="1718683"/>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opstartsmøde</a:t>
            </a:r>
          </a:p>
        </p:txBody>
      </p:sp>
      <p:sp>
        <p:nvSpPr>
          <p:cNvPr id="8" name="Afrundet rektangel 7">
            <a:extLst>
              <a:ext uri="{FF2B5EF4-FFF2-40B4-BE49-F238E27FC236}">
                <a16:creationId xmlns:a16="http://schemas.microsoft.com/office/drawing/2014/main" id="{4C24DC48-48C2-2213-A2AD-8B18ED492BF9}"/>
              </a:ext>
            </a:extLst>
          </p:cNvPr>
          <p:cNvSpPr/>
          <p:nvPr/>
        </p:nvSpPr>
        <p:spPr>
          <a:xfrm>
            <a:off x="4369329" y="1730151"/>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a:t>
            </a:r>
            <a:r>
              <a:rPr lang="da-DK" sz="1400" err="1">
                <a:latin typeface="Source Serif Pro" panose="02040603050405020204" pitchFamily="18" charset="0"/>
                <a:ea typeface="Source Serif Pro" panose="02040603050405020204" pitchFamily="18" charset="0"/>
              </a:rPr>
              <a:t>vidensindsamling</a:t>
            </a:r>
            <a:r>
              <a:rPr lang="da-DK" sz="1400">
                <a:latin typeface="Source Serif Pro" panose="02040603050405020204" pitchFamily="18" charset="0"/>
                <a:ea typeface="Source Serif Pro" panose="02040603050405020204" pitchFamily="18" charset="0"/>
              </a:rPr>
              <a:t> og konsekvensvurdering</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Forslag til mulige handlinger ift. opretholdelse af forretningskontinuitet i eget fagområde</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Ansvarlig for udførelse af handlinger ift. eget fagområde</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de fornødne ressourcer i eget fagområde</a:t>
            </a:r>
          </a:p>
          <a:p>
            <a:pPr marL="285750" indent="-2857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p:txBody>
      </p:sp>
      <p:sp>
        <p:nvSpPr>
          <p:cNvPr id="9" name="Afrundet rektangel 8">
            <a:extLst>
              <a:ext uri="{FF2B5EF4-FFF2-40B4-BE49-F238E27FC236}">
                <a16:creationId xmlns:a16="http://schemas.microsoft.com/office/drawing/2014/main" id="{0CD07FC6-0AEC-F0B3-9900-2A8C7C7466E4}"/>
              </a:ext>
            </a:extLst>
          </p:cNvPr>
          <p:cNvSpPr/>
          <p:nvPr/>
        </p:nvSpPr>
        <p:spPr>
          <a:xfrm>
            <a:off x="8004882" y="1730151"/>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Indrapportere endelig status</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Opsamling af læring </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Indrapportering af evt. forbedringstiltag</a:t>
            </a:r>
          </a:p>
        </p:txBody>
      </p:sp>
      <p:pic>
        <p:nvPicPr>
          <p:cNvPr id="5" name="Billede 4" descr="Et billede, der indeholder skærmbillede, Font/skrifttype, Rektangel, tekst&#10;&#10;Automatisk genereret beskrivelse">
            <a:extLst>
              <a:ext uri="{FF2B5EF4-FFF2-40B4-BE49-F238E27FC236}">
                <a16:creationId xmlns:a16="http://schemas.microsoft.com/office/drawing/2014/main" id="{EBEAF0AB-0F2C-5ED4-92A9-175E9536B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
        <p:nvSpPr>
          <p:cNvPr id="6" name="Pladsholder til slidenummer 4">
            <a:extLst>
              <a:ext uri="{FF2B5EF4-FFF2-40B4-BE49-F238E27FC236}">
                <a16:creationId xmlns:a16="http://schemas.microsoft.com/office/drawing/2014/main" id="{3A8182F0-C29F-F4D3-BC7B-3CCF0DDBE3CB}"/>
              </a:ext>
            </a:extLst>
          </p:cNvPr>
          <p:cNvSpPr txBox="1">
            <a:spLocks/>
          </p:cNvSpPr>
          <p:nvPr/>
        </p:nvSpPr>
        <p:spPr>
          <a:xfrm>
            <a:off x="4724400" y="6344516"/>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200" b="0" i="0" kern="1200">
                <a:solidFill>
                  <a:schemeClr val="tx2"/>
                </a:solidFill>
                <a:latin typeface="Source Sans Pro Light"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EE0572-11CB-2648-B42D-FC9C685CD944}" type="slidenum">
              <a:rPr lang="da-DK" smtClean="0"/>
              <a:pPr algn="ctr"/>
              <a:t>12</a:t>
            </a:fld>
            <a:endParaRPr lang="da-DK"/>
          </a:p>
        </p:txBody>
      </p:sp>
      <p:sp>
        <p:nvSpPr>
          <p:cNvPr id="10" name="Titel 11">
            <a:extLst>
              <a:ext uri="{FF2B5EF4-FFF2-40B4-BE49-F238E27FC236}">
                <a16:creationId xmlns:a16="http://schemas.microsoft.com/office/drawing/2014/main" id="{8103ACC6-89BA-E894-8BB3-56C999042852}"/>
              </a:ext>
            </a:extLst>
          </p:cNvPr>
          <p:cNvSpPr txBox="1">
            <a:spLocks/>
          </p:cNvSpPr>
          <p:nvPr/>
        </p:nvSpPr>
        <p:spPr>
          <a:xfrm>
            <a:off x="838200" y="136525"/>
            <a:ext cx="10515599" cy="1109775"/>
          </a:xfrm>
          <a:prstGeom prst="rect">
            <a:avLst/>
          </a:prstGeom>
        </p:spPr>
        <p:txBody>
          <a:bodyPr/>
          <a:lst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a:lstStyle>
          <a:p>
            <a:endParaRPr lang="da-DK">
              <a:latin typeface="Source Sans Pro" panose="020B0503030403020204" pitchFamily="34" charset="0"/>
            </a:endParaRPr>
          </a:p>
          <a:p>
            <a:r>
              <a:rPr lang="da-DK">
                <a:latin typeface="Source Sans Pro" panose="020B0503030403020204" pitchFamily="34" charset="0"/>
              </a:rPr>
              <a:t>#4 </a:t>
            </a:r>
            <a:r>
              <a:rPr lang="da-DK" err="1">
                <a:latin typeface="Source Sans Pro" panose="020B0503030403020204" pitchFamily="34" charset="0"/>
              </a:rPr>
              <a:t>FAGchef</a:t>
            </a:r>
            <a:r>
              <a:rPr lang="da-DK">
                <a:latin typeface="Source Sans Pro" panose="020B0503030403020204" pitchFamily="34" charset="0"/>
              </a:rPr>
              <a:t> / </a:t>
            </a:r>
            <a:r>
              <a:rPr lang="da-DK" err="1">
                <a:latin typeface="Source Sans Pro" panose="020B0503030403020204" pitchFamily="34" charset="0"/>
              </a:rPr>
              <a:t>Teamlead</a:t>
            </a:r>
            <a:endParaRPr lang="da-DK">
              <a:latin typeface="Source Sans Pro" panose="020B0503030403020204" pitchFamily="34" charset="0"/>
            </a:endParaRPr>
          </a:p>
        </p:txBody>
      </p:sp>
      <p:sp>
        <p:nvSpPr>
          <p:cNvPr id="12" name="Pladsholder til tekst 5">
            <a:extLst>
              <a:ext uri="{FF2B5EF4-FFF2-40B4-BE49-F238E27FC236}">
                <a16:creationId xmlns:a16="http://schemas.microsoft.com/office/drawing/2014/main" id="{5B25AF29-3F90-9A40-3FFF-76C98FACC154}"/>
              </a:ext>
            </a:extLst>
          </p:cNvPr>
          <p:cNvSpPr txBox="1">
            <a:spLocks/>
          </p:cNvSpPr>
          <p:nvPr/>
        </p:nvSpPr>
        <p:spPr>
          <a:xfrm>
            <a:off x="839788" y="1016590"/>
            <a:ext cx="10514012" cy="883772"/>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da-DK" sz="1600">
                <a:solidFill>
                  <a:schemeClr val="tx2"/>
                </a:solidFill>
              </a:rPr>
              <a:t>Du er overordnet ansvarlig for et af virksomhedens kritiske forretningsområder. Du er derfor også den, som har den største faglighed i forhold til at lave en vurdering af situationen i forhold til forretningen.</a:t>
            </a:r>
          </a:p>
        </p:txBody>
      </p:sp>
    </p:spTree>
    <p:extLst>
      <p:ext uri="{BB962C8B-B14F-4D97-AF65-F5344CB8AC3E}">
        <p14:creationId xmlns:p14="http://schemas.microsoft.com/office/powerpoint/2010/main" val="340053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B81CA9EA-125A-EDAF-D86A-16C9F89453B1}"/>
              </a:ext>
            </a:extLst>
          </p:cNvPr>
          <p:cNvSpPr/>
          <p:nvPr/>
        </p:nvSpPr>
        <p:spPr>
          <a:xfrm>
            <a:off x="733776" y="1896707"/>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opstartsmøde</a:t>
            </a:r>
          </a:p>
        </p:txBody>
      </p:sp>
      <p:sp>
        <p:nvSpPr>
          <p:cNvPr id="8" name="Afrundet rektangel 7">
            <a:extLst>
              <a:ext uri="{FF2B5EF4-FFF2-40B4-BE49-F238E27FC236}">
                <a16:creationId xmlns:a16="http://schemas.microsoft.com/office/drawing/2014/main" id="{4C24DC48-48C2-2213-A2AD-8B18ED492BF9}"/>
              </a:ext>
            </a:extLst>
          </p:cNvPr>
          <p:cNvSpPr/>
          <p:nvPr/>
        </p:nvSpPr>
        <p:spPr>
          <a:xfrm>
            <a:off x="4369329" y="1908175"/>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Opdatering af kommunikationsplan: afklaring af relevante interne og eksterne interessenter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Fastlæggelse af kommunikationstiltag</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Kommunikation til eksterne interessenter (inkl. myndigheder)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Kommunikation til interne interessenter der ikke er en del af beredskabet</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Understøtte direktionen i deres kommunikation til medier</a:t>
            </a:r>
          </a:p>
          <a:p>
            <a:pPr marL="285750" indent="-2857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p:txBody>
      </p:sp>
      <p:sp>
        <p:nvSpPr>
          <p:cNvPr id="9" name="Afrundet rektangel 8">
            <a:extLst>
              <a:ext uri="{FF2B5EF4-FFF2-40B4-BE49-F238E27FC236}">
                <a16:creationId xmlns:a16="http://schemas.microsoft.com/office/drawing/2014/main" id="{0CD07FC6-0AEC-F0B3-9900-2A8C7C7466E4}"/>
              </a:ext>
            </a:extLst>
          </p:cNvPr>
          <p:cNvSpPr/>
          <p:nvPr/>
        </p:nvSpPr>
        <p:spPr>
          <a:xfrm>
            <a:off x="8004882" y="1908175"/>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Afsluttende kommunikation</a:t>
            </a:r>
          </a:p>
          <a:p>
            <a:pPr marL="171450" indent="-1714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p:txBody>
      </p:sp>
      <p:pic>
        <p:nvPicPr>
          <p:cNvPr id="5" name="Billede 4" descr="Et billede, der indeholder skærmbillede, Font/skrifttype, Rektangel, tekst&#10;&#10;Automatisk genereret beskrivelse">
            <a:extLst>
              <a:ext uri="{FF2B5EF4-FFF2-40B4-BE49-F238E27FC236}">
                <a16:creationId xmlns:a16="http://schemas.microsoft.com/office/drawing/2014/main" id="{DF5C1619-5F21-AAD4-65DC-E3A13684C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
        <p:nvSpPr>
          <p:cNvPr id="6" name="Pladsholder til slidenummer 4">
            <a:extLst>
              <a:ext uri="{FF2B5EF4-FFF2-40B4-BE49-F238E27FC236}">
                <a16:creationId xmlns:a16="http://schemas.microsoft.com/office/drawing/2014/main" id="{19FFFE94-368E-8385-B362-8BEB06271F13}"/>
              </a:ext>
            </a:extLst>
          </p:cNvPr>
          <p:cNvSpPr txBox="1">
            <a:spLocks/>
          </p:cNvSpPr>
          <p:nvPr/>
        </p:nvSpPr>
        <p:spPr>
          <a:xfrm>
            <a:off x="4724400" y="6344516"/>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200" b="0" i="0" kern="1200">
                <a:solidFill>
                  <a:schemeClr val="tx2"/>
                </a:solidFill>
                <a:latin typeface="Source Sans Pro Light"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EE0572-11CB-2648-B42D-FC9C685CD944}" type="slidenum">
              <a:rPr lang="da-DK" smtClean="0"/>
              <a:pPr algn="ctr"/>
              <a:t>13</a:t>
            </a:fld>
            <a:endParaRPr lang="da-DK"/>
          </a:p>
        </p:txBody>
      </p:sp>
      <p:sp>
        <p:nvSpPr>
          <p:cNvPr id="10" name="Titel 11">
            <a:extLst>
              <a:ext uri="{FF2B5EF4-FFF2-40B4-BE49-F238E27FC236}">
                <a16:creationId xmlns:a16="http://schemas.microsoft.com/office/drawing/2014/main" id="{9AD3AA0D-9A2F-34A7-41CD-43054F605A3A}"/>
              </a:ext>
            </a:extLst>
          </p:cNvPr>
          <p:cNvSpPr txBox="1">
            <a:spLocks/>
          </p:cNvSpPr>
          <p:nvPr/>
        </p:nvSpPr>
        <p:spPr>
          <a:xfrm>
            <a:off x="838200" y="136525"/>
            <a:ext cx="10515599" cy="1109775"/>
          </a:xfrm>
          <a:prstGeom prst="rect">
            <a:avLst/>
          </a:prstGeom>
        </p:spPr>
        <p:txBody>
          <a:bodyPr/>
          <a:lst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a:lstStyle>
          <a:p>
            <a:endParaRPr lang="da-DK">
              <a:latin typeface="Source Sans Pro" panose="020B0503030403020204" pitchFamily="34" charset="0"/>
            </a:endParaRPr>
          </a:p>
          <a:p>
            <a:r>
              <a:rPr lang="da-DK">
                <a:latin typeface="Source Sans Pro" panose="020B0503030403020204" pitchFamily="34" charset="0"/>
              </a:rPr>
              <a:t>#5 Kommunikationsansvarlig</a:t>
            </a:r>
          </a:p>
        </p:txBody>
      </p:sp>
      <p:sp>
        <p:nvSpPr>
          <p:cNvPr id="12" name="Pladsholder til tekst 5">
            <a:extLst>
              <a:ext uri="{FF2B5EF4-FFF2-40B4-BE49-F238E27FC236}">
                <a16:creationId xmlns:a16="http://schemas.microsoft.com/office/drawing/2014/main" id="{6557C5A9-29D1-81BE-7DB2-32D3AC0CD0F0}"/>
              </a:ext>
            </a:extLst>
          </p:cNvPr>
          <p:cNvSpPr txBox="1">
            <a:spLocks/>
          </p:cNvSpPr>
          <p:nvPr/>
        </p:nvSpPr>
        <p:spPr>
          <a:xfrm>
            <a:off x="839788" y="1016590"/>
            <a:ext cx="10514012" cy="883772"/>
          </a:xfrm>
          <a:prstGeom prst="rect">
            <a:avLst/>
          </a:prstGeom>
        </p:spPr>
        <p:txBody>
          <a:bodyPr vert="horz" lIns="91440" tIns="45720" rIns="91440" bIns="45720" numCol="1" rtlCol="0" anchor="t">
            <a:normAutofit fontScale="92500" lnSpcReduction="10000"/>
          </a:bodyPr>
          <a:lst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da-DK" sz="1600">
                <a:solidFill>
                  <a:schemeClr val="tx2"/>
                </a:solidFill>
              </a:rPr>
              <a:t>Du har ansvaret for jeres interne og eksterne kommunikation i en krisesituation, og du indgår derfor i Kriseledelsen med dette særlige fokus. Din opgave er at sikre information til alle relevante parter. Du er ikke nødvendigvis udførende på de enkelte kommunikationsopgaver, men du er ansvarlig for at klæde de udførende på og sikre at kommunikationsopgaven bliver udført.</a:t>
            </a:r>
          </a:p>
        </p:txBody>
      </p:sp>
    </p:spTree>
    <p:extLst>
      <p:ext uri="{BB962C8B-B14F-4D97-AF65-F5344CB8AC3E}">
        <p14:creationId xmlns:p14="http://schemas.microsoft.com/office/powerpoint/2010/main" val="425504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81437-8598-A223-769C-A47D60E57E0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7D38B1A-3BC2-BDD9-B92E-0B6611C78D74}"/>
              </a:ext>
            </a:extLst>
          </p:cNvPr>
          <p:cNvSpPr>
            <a:spLocks noGrp="1"/>
          </p:cNvSpPr>
          <p:nvPr>
            <p:ph type="ctrTitle"/>
          </p:nvPr>
        </p:nvSpPr>
        <p:spPr>
          <a:xfrm>
            <a:off x="841131" y="1979808"/>
            <a:ext cx="10509738" cy="960424"/>
          </a:xfrm>
        </p:spPr>
        <p:txBody>
          <a:bodyPr/>
          <a:lstStyle/>
          <a:p>
            <a:pPr indent="-274320"/>
            <a:r>
              <a:rPr lang="da-DK" sz="4000" b="0" dirty="0">
                <a:solidFill>
                  <a:schemeClr val="tx1"/>
                </a:solidFill>
                <a:latin typeface="Source Sans Pro" panose="020B0503030403020204" pitchFamily="34" charset="0"/>
              </a:rPr>
              <a:t>Krise-beredskabsplan </a:t>
            </a:r>
            <a:endParaRPr lang="da-DK" b="0" dirty="0">
              <a:solidFill>
                <a:schemeClr val="tx1"/>
              </a:solidFill>
              <a:latin typeface="Source Sans Pro" panose="020B0503030403020204" pitchFamily="34" charset="0"/>
            </a:endParaRPr>
          </a:p>
        </p:txBody>
      </p:sp>
      <p:sp>
        <p:nvSpPr>
          <p:cNvPr id="4" name="Undertitel 3">
            <a:extLst>
              <a:ext uri="{FF2B5EF4-FFF2-40B4-BE49-F238E27FC236}">
                <a16:creationId xmlns:a16="http://schemas.microsoft.com/office/drawing/2014/main" id="{E62598E7-FE65-36C9-EB15-62CE5493BB39}"/>
              </a:ext>
            </a:extLst>
          </p:cNvPr>
          <p:cNvSpPr>
            <a:spLocks noGrp="1"/>
          </p:cNvSpPr>
          <p:nvPr>
            <p:ph type="subTitle" idx="1"/>
          </p:nvPr>
        </p:nvSpPr>
        <p:spPr>
          <a:xfrm>
            <a:off x="844062" y="2959853"/>
            <a:ext cx="10509738" cy="563433"/>
          </a:xfrm>
        </p:spPr>
        <p:txBody>
          <a:bodyPr/>
          <a:lstStyle/>
          <a:p>
            <a:r>
              <a:rPr lang="da-DK" sz="1800">
                <a:solidFill>
                  <a:schemeClr val="tx1"/>
                </a:solidFill>
                <a:latin typeface="Source Sans Pro" panose="020B0503030403020204" pitchFamily="34" charset="0"/>
              </a:rPr>
              <a:t>Udstedt </a:t>
            </a:r>
            <a:r>
              <a:rPr lang="da-DK" sz="1800">
                <a:solidFill>
                  <a:schemeClr val="tx1"/>
                </a:solidFill>
                <a:highlight>
                  <a:srgbClr val="FFFF00"/>
                </a:highlight>
                <a:latin typeface="Source Sans Pro" panose="020B0503030403020204" pitchFamily="34" charset="0"/>
              </a:rPr>
              <a:t>(Indsæt dato for udstedelse)</a:t>
            </a:r>
            <a:endParaRPr lang="da-DK">
              <a:solidFill>
                <a:schemeClr val="tx1"/>
              </a:solidFill>
              <a:highlight>
                <a:srgbClr val="FFFF00"/>
              </a:highlight>
              <a:latin typeface="Source Sans Pro" panose="020B0503030403020204" pitchFamily="34" charset="0"/>
            </a:endParaRPr>
          </a:p>
        </p:txBody>
      </p:sp>
      <p:sp>
        <p:nvSpPr>
          <p:cNvPr id="5" name="Tekstfelt 1">
            <a:extLst>
              <a:ext uri="{FF2B5EF4-FFF2-40B4-BE49-F238E27FC236}">
                <a16:creationId xmlns:a16="http://schemas.microsoft.com/office/drawing/2014/main" id="{E4D59CD1-E539-4434-157A-BAFEECA32EB2}"/>
              </a:ext>
            </a:extLst>
          </p:cNvPr>
          <p:cNvSpPr txBox="1"/>
          <p:nvPr/>
        </p:nvSpPr>
        <p:spPr>
          <a:xfrm>
            <a:off x="841131" y="4451975"/>
            <a:ext cx="2068830"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p>
            <a:pPr>
              <a:tabLst>
                <a:tab pos="3060065" algn="ctr"/>
                <a:tab pos="6120130" algn="r"/>
              </a:tabLst>
            </a:pPr>
            <a: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Organisation</a:t>
            </a:r>
            <a:b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br>
            <a: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Adresse</a:t>
            </a:r>
            <a:endParaRPr lang="da-DK" sz="1400" dirty="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dirty="0" err="1">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Postnr</a:t>
            </a:r>
            <a: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 by</a:t>
            </a:r>
            <a:endParaRPr lang="da-DK" sz="1400" dirty="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u="sng" dirty="0">
                <a:solidFill>
                  <a:srgbClr val="FFFFFF"/>
                </a:solidFill>
                <a:effectLst/>
                <a:latin typeface="Source Sans Pro Light" panose="020B0403030403020204" pitchFamily="34" charset="0"/>
                <a:ea typeface="MS Mincho" panose="02020609040205080304" pitchFamily="49" charset="-128"/>
                <a:cs typeface="Times New Roman" panose="02020603050405020304" pitchFamily="18" charset="0"/>
                <a:hlinkClick r:id="rId3"/>
              </a:rPr>
              <a:t>xxx@domæne.dk</a:t>
            </a:r>
            <a:endParaRPr lang="da-DK" sz="1400" dirty="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CVR: </a:t>
            </a:r>
            <a:r>
              <a:rPr lang="da-DK" sz="1400" dirty="0" err="1">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xxxxxxxx</a:t>
            </a:r>
            <a:endParaRPr lang="da-DK" sz="1400" dirty="0">
              <a:effectLst/>
              <a:latin typeface="Source Serif Pro Light" panose="02040303050405020204" pitchFamily="18" charset="0"/>
              <a:ea typeface="MS Mincho" panose="02020609040205080304" pitchFamily="49" charset="-128"/>
              <a:cs typeface="Times New Roman" panose="02020603050405020304" pitchFamily="18" charset="0"/>
            </a:endParaRPr>
          </a:p>
        </p:txBody>
      </p:sp>
      <p:pic>
        <p:nvPicPr>
          <p:cNvPr id="6" name="Billede 5" descr="Et billede, der indeholder skærmbillede, Font/skrifttype, Rektangel, tekst&#10;&#10;Automatisk genereret beskrivelse">
            <a:extLst>
              <a:ext uri="{FF2B5EF4-FFF2-40B4-BE49-F238E27FC236}">
                <a16:creationId xmlns:a16="http://schemas.microsoft.com/office/drawing/2014/main" id="{0EB76809-59EF-2BE9-4562-B39832A35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869" y="4756150"/>
            <a:ext cx="1397000" cy="727075"/>
          </a:xfrm>
          <a:prstGeom prst="rect">
            <a:avLst/>
          </a:prstGeom>
        </p:spPr>
      </p:pic>
      <p:sp>
        <p:nvSpPr>
          <p:cNvPr id="7" name="Afrundet rektangel 6">
            <a:extLst>
              <a:ext uri="{FF2B5EF4-FFF2-40B4-BE49-F238E27FC236}">
                <a16:creationId xmlns:a16="http://schemas.microsoft.com/office/drawing/2014/main" id="{DFC69DEC-963E-7AAA-84EB-E320224CF2CF}"/>
              </a:ext>
            </a:extLst>
          </p:cNvPr>
          <p:cNvSpPr/>
          <p:nvPr/>
        </p:nvSpPr>
        <p:spPr>
          <a:xfrm>
            <a:off x="2909961" y="4190910"/>
            <a:ext cx="6258803" cy="169168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graphicFrame>
        <p:nvGraphicFramePr>
          <p:cNvPr id="2" name="Tabel 1">
            <a:extLst>
              <a:ext uri="{FF2B5EF4-FFF2-40B4-BE49-F238E27FC236}">
                <a16:creationId xmlns:a16="http://schemas.microsoft.com/office/drawing/2014/main" id="{0287DCA7-6678-C4DF-B2E1-0FC3B4EEA56B}"/>
              </a:ext>
            </a:extLst>
          </p:cNvPr>
          <p:cNvGraphicFramePr>
            <a:graphicFrameLocks noGrp="1"/>
          </p:cNvGraphicFramePr>
          <p:nvPr>
            <p:extLst>
              <p:ext uri="{D42A27DB-BD31-4B8C-83A1-F6EECF244321}">
                <p14:modId xmlns:p14="http://schemas.microsoft.com/office/powerpoint/2010/main" val="3230602531"/>
              </p:ext>
            </p:extLst>
          </p:nvPr>
        </p:nvGraphicFramePr>
        <p:xfrm>
          <a:off x="2909962" y="4190910"/>
          <a:ext cx="6258802" cy="1691685"/>
        </p:xfrm>
        <a:graphic>
          <a:graphicData uri="http://schemas.openxmlformats.org/drawingml/2006/table">
            <a:tbl>
              <a:tblPr firstRow="1" firstCol="1" bandRow="1">
                <a:tableStyleId>{5C22544A-7EE6-4342-B048-85BDC9FD1C3A}</a:tableStyleId>
              </a:tblPr>
              <a:tblGrid>
                <a:gridCol w="753740">
                  <a:extLst>
                    <a:ext uri="{9D8B030D-6E8A-4147-A177-3AD203B41FA5}">
                      <a16:colId xmlns:a16="http://schemas.microsoft.com/office/drawing/2014/main" val="2346499143"/>
                    </a:ext>
                  </a:extLst>
                </a:gridCol>
                <a:gridCol w="918346">
                  <a:extLst>
                    <a:ext uri="{9D8B030D-6E8A-4147-A177-3AD203B41FA5}">
                      <a16:colId xmlns:a16="http://schemas.microsoft.com/office/drawing/2014/main" val="3006994604"/>
                    </a:ext>
                  </a:extLst>
                </a:gridCol>
                <a:gridCol w="813917">
                  <a:extLst>
                    <a:ext uri="{9D8B030D-6E8A-4147-A177-3AD203B41FA5}">
                      <a16:colId xmlns:a16="http://schemas.microsoft.com/office/drawing/2014/main" val="2386588979"/>
                    </a:ext>
                  </a:extLst>
                </a:gridCol>
                <a:gridCol w="884255">
                  <a:extLst>
                    <a:ext uri="{9D8B030D-6E8A-4147-A177-3AD203B41FA5}">
                      <a16:colId xmlns:a16="http://schemas.microsoft.com/office/drawing/2014/main" val="2337834807"/>
                    </a:ext>
                  </a:extLst>
                </a:gridCol>
                <a:gridCol w="2888544">
                  <a:extLst>
                    <a:ext uri="{9D8B030D-6E8A-4147-A177-3AD203B41FA5}">
                      <a16:colId xmlns:a16="http://schemas.microsoft.com/office/drawing/2014/main" val="361127849"/>
                    </a:ext>
                  </a:extLst>
                </a:gridCol>
              </a:tblGrid>
              <a:tr h="295842">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Version</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Dato</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Ansvarlig</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Godkendt</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Ændringer</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660138"/>
                  </a:ext>
                </a:extLst>
              </a:tr>
              <a:tr h="508317">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[0.0]</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[dd/mm/yy]</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[Initialer]</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[dd/mm/yy][Intialer]</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235514"/>
                  </a:ext>
                </a:extLst>
              </a:tr>
              <a:tr h="295842">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067095"/>
                  </a:ext>
                </a:extLst>
              </a:tr>
              <a:tr h="295842">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9198"/>
                  </a:ext>
                </a:extLst>
              </a:tr>
              <a:tr h="295842">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2722591"/>
                  </a:ext>
                </a:extLst>
              </a:tr>
            </a:tbl>
          </a:graphicData>
        </a:graphic>
      </p:graphicFrame>
    </p:spTree>
    <p:extLst>
      <p:ext uri="{BB962C8B-B14F-4D97-AF65-F5344CB8AC3E}">
        <p14:creationId xmlns:p14="http://schemas.microsoft.com/office/powerpoint/2010/main" val="268929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8FE47-F05C-559F-1D8C-143D16C4DD3A}"/>
              </a:ext>
            </a:extLst>
          </p:cNvPr>
          <p:cNvSpPr>
            <a:spLocks noGrp="1"/>
          </p:cNvSpPr>
          <p:nvPr>
            <p:ph type="title"/>
          </p:nvPr>
        </p:nvSpPr>
        <p:spPr/>
        <p:txBody>
          <a:bodyPr/>
          <a:lstStyle/>
          <a:p>
            <a:r>
              <a:rPr lang="da-DK" sz="2800" dirty="0">
                <a:latin typeface="Source Sans Pro" panose="020B0503030403020204" pitchFamily="34" charset="0"/>
              </a:rPr>
              <a:t>Hvordan aktiverer jeg Krise-beredskabet? </a:t>
            </a:r>
          </a:p>
        </p:txBody>
      </p:sp>
      <p:sp>
        <p:nvSpPr>
          <p:cNvPr id="3" name="Pladsholder til indhold 2">
            <a:extLst>
              <a:ext uri="{FF2B5EF4-FFF2-40B4-BE49-F238E27FC236}">
                <a16:creationId xmlns:a16="http://schemas.microsoft.com/office/drawing/2014/main" id="{1E6E2C6A-4389-9383-935D-A21882C17D20}"/>
              </a:ext>
            </a:extLst>
          </p:cNvPr>
          <p:cNvSpPr>
            <a:spLocks noGrp="1"/>
          </p:cNvSpPr>
          <p:nvPr>
            <p:ph type="body" idx="1"/>
          </p:nvPr>
        </p:nvSpPr>
        <p:spPr>
          <a:xfrm>
            <a:off x="839788" y="1402229"/>
            <a:ext cx="10514012" cy="727076"/>
          </a:xfrm>
        </p:spPr>
        <p:txBody>
          <a:bodyPr numCol="1">
            <a:normAutofit/>
          </a:bodyPr>
          <a:lstStyle/>
          <a:p>
            <a:pPr marL="0" indent="0">
              <a:buNone/>
            </a:pPr>
            <a:r>
              <a:rPr lang="da-DK" sz="1800" kern="1200" dirty="0">
                <a:solidFill>
                  <a:schemeClr val="tx2"/>
                </a:solidFill>
                <a:effectLst/>
              </a:rPr>
              <a:t>Hvis en kritisk sikkerhedshændelse anmeldes til et medlem af Kriseledelsen, skal denne person beslutte om </a:t>
            </a:r>
            <a:r>
              <a:rPr lang="da-DK" sz="1800" dirty="0">
                <a:solidFill>
                  <a:schemeClr val="tx2"/>
                </a:solidFill>
              </a:rPr>
              <a:t>krise</a:t>
            </a:r>
            <a:r>
              <a:rPr lang="da-DK" sz="1800" kern="1200" dirty="0">
                <a:solidFill>
                  <a:schemeClr val="tx2"/>
                </a:solidFill>
                <a:effectLst/>
              </a:rPr>
              <a:t>-beredskabet skal aktiveres. </a:t>
            </a:r>
          </a:p>
          <a:p>
            <a:endParaRPr lang="da-DK" sz="1800" dirty="0"/>
          </a:p>
        </p:txBody>
      </p:sp>
      <p:sp>
        <p:nvSpPr>
          <p:cNvPr id="5" name="Pladsholder til slidenummer 4">
            <a:extLst>
              <a:ext uri="{FF2B5EF4-FFF2-40B4-BE49-F238E27FC236}">
                <a16:creationId xmlns:a16="http://schemas.microsoft.com/office/drawing/2014/main" id="{EECE0428-8A0C-833A-0DAC-40CF2A00B896}"/>
              </a:ext>
            </a:extLst>
          </p:cNvPr>
          <p:cNvSpPr>
            <a:spLocks noGrp="1"/>
          </p:cNvSpPr>
          <p:nvPr>
            <p:ph type="sldNum" sz="quarter" idx="12"/>
          </p:nvPr>
        </p:nvSpPr>
        <p:spPr>
          <a:xfrm>
            <a:off x="4581701" y="6381543"/>
            <a:ext cx="2743200" cy="365125"/>
          </a:xfrm>
        </p:spPr>
        <p:txBody>
          <a:bodyPr/>
          <a:lstStyle/>
          <a:p>
            <a:pPr algn="ctr"/>
            <a:fld id="{31EE0572-11CB-2648-B42D-FC9C685CD944}" type="slidenum">
              <a:rPr lang="da-DK" smtClean="0"/>
              <a:pPr algn="ctr"/>
              <a:t>3</a:t>
            </a:fld>
            <a:endParaRPr lang="da-DK"/>
          </a:p>
        </p:txBody>
      </p:sp>
      <p:sp>
        <p:nvSpPr>
          <p:cNvPr id="7" name="Pladsholder til indhold 2">
            <a:extLst>
              <a:ext uri="{FF2B5EF4-FFF2-40B4-BE49-F238E27FC236}">
                <a16:creationId xmlns:a16="http://schemas.microsoft.com/office/drawing/2014/main" id="{3201F3CD-E139-C7A9-5DC1-917B667CD285}"/>
              </a:ext>
            </a:extLst>
          </p:cNvPr>
          <p:cNvSpPr txBox="1">
            <a:spLocks/>
          </p:cNvSpPr>
          <p:nvPr/>
        </p:nvSpPr>
        <p:spPr>
          <a:xfrm>
            <a:off x="1017588" y="4284544"/>
            <a:ext cx="2743200" cy="1535678"/>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Clr>
                <a:schemeClr val="accent5"/>
              </a:buClr>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lgn="ctr">
              <a:buFont typeface="Arial" panose="020B0604020202020204" pitchFamily="34" charset="0"/>
              <a:buNone/>
            </a:pPr>
            <a:r>
              <a:rPr lang="da-DK" sz="1600">
                <a:solidFill>
                  <a:schemeClr val="tx1"/>
                </a:solidFill>
              </a:rPr>
              <a:t>Det kontaktede medlem af Kriseledelsen beslutter om </a:t>
            </a:r>
            <a:r>
              <a:rPr lang="da-DK" sz="1600"/>
              <a:t>Kriseledelsen</a:t>
            </a:r>
            <a:r>
              <a:rPr lang="da-DK" sz="1600">
                <a:solidFill>
                  <a:schemeClr val="tx1"/>
                </a:solidFill>
              </a:rPr>
              <a:t> skal indkaldes. </a:t>
            </a:r>
            <a:endParaRPr lang="da-DK" sz="1600"/>
          </a:p>
        </p:txBody>
      </p:sp>
      <p:sp>
        <p:nvSpPr>
          <p:cNvPr id="8" name="Pladsholder til indhold 2">
            <a:extLst>
              <a:ext uri="{FF2B5EF4-FFF2-40B4-BE49-F238E27FC236}">
                <a16:creationId xmlns:a16="http://schemas.microsoft.com/office/drawing/2014/main" id="{9526A422-A409-27DB-160D-72534466EF6B}"/>
              </a:ext>
            </a:extLst>
          </p:cNvPr>
          <p:cNvSpPr txBox="1">
            <a:spLocks/>
          </p:cNvSpPr>
          <p:nvPr/>
        </p:nvSpPr>
        <p:spPr>
          <a:xfrm>
            <a:off x="4724400" y="4284544"/>
            <a:ext cx="2743200" cy="1459478"/>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Clr>
                <a:schemeClr val="accent5"/>
              </a:buClr>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108995" rtl="0" eaLnBrk="1" fontAlgn="auto" latinLnBrk="0" hangingPunct="1">
              <a:lnSpc>
                <a:spcPct val="100000"/>
              </a:lnSpc>
              <a:spcBef>
                <a:spcPts val="0"/>
              </a:spcBef>
              <a:spcAft>
                <a:spcPts val="0"/>
              </a:spcAft>
              <a:buClrTx/>
              <a:buSzTx/>
              <a:buFontTx/>
              <a:buNone/>
              <a:tabLst/>
              <a:defRPr/>
            </a:pPr>
            <a:r>
              <a:rPr lang="da-DK" sz="1600">
                <a:solidFill>
                  <a:schemeClr val="tx1"/>
                </a:solidFill>
              </a:rPr>
              <a:t>Kriseledelsen kontaktes via Signalgruppe. </a:t>
            </a:r>
            <a:br>
              <a:rPr lang="da-DK" sz="1600">
                <a:solidFill>
                  <a:schemeClr val="tx1"/>
                </a:solidFill>
              </a:rPr>
            </a:br>
            <a:r>
              <a:rPr lang="da-DK" sz="1600">
                <a:solidFill>
                  <a:schemeClr val="tx1"/>
                </a:solidFill>
              </a:rPr>
              <a:t>Det initierende medlem er Kriseleder i aktiveringsfasen.</a:t>
            </a:r>
          </a:p>
        </p:txBody>
      </p:sp>
      <p:sp>
        <p:nvSpPr>
          <p:cNvPr id="9" name="Pladsholder til indhold 2">
            <a:extLst>
              <a:ext uri="{FF2B5EF4-FFF2-40B4-BE49-F238E27FC236}">
                <a16:creationId xmlns:a16="http://schemas.microsoft.com/office/drawing/2014/main" id="{5D0D835E-BB61-CF53-C99C-4B55D814D2D3}"/>
              </a:ext>
            </a:extLst>
          </p:cNvPr>
          <p:cNvSpPr txBox="1">
            <a:spLocks/>
          </p:cNvSpPr>
          <p:nvPr/>
        </p:nvSpPr>
        <p:spPr>
          <a:xfrm>
            <a:off x="8456612" y="4284544"/>
            <a:ext cx="2743200" cy="1535678"/>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Clr>
                <a:schemeClr val="accent5"/>
              </a:buClr>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lgn="ctr">
              <a:buNone/>
            </a:pPr>
            <a:r>
              <a:rPr lang="da-DK" sz="1600">
                <a:solidFill>
                  <a:schemeClr val="tx1"/>
                </a:solidFill>
              </a:rPr>
              <a:t>Kommunikations-ansvarlig sikrer at </a:t>
            </a:r>
            <a:r>
              <a:rPr lang="da-DK" sz="1600"/>
              <a:t>relevante myndigheder underrettes.</a:t>
            </a:r>
          </a:p>
        </p:txBody>
      </p:sp>
      <p:pic>
        <p:nvPicPr>
          <p:cNvPr id="11" name="Grafik 10">
            <a:extLst>
              <a:ext uri="{FF2B5EF4-FFF2-40B4-BE49-F238E27FC236}">
                <a16:creationId xmlns:a16="http://schemas.microsoft.com/office/drawing/2014/main" id="{BDB8F312-65B3-62BF-D340-D3AC87A3D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3259" y="2476387"/>
            <a:ext cx="751857" cy="1312333"/>
          </a:xfrm>
          <a:prstGeom prst="rect">
            <a:avLst/>
          </a:prstGeom>
        </p:spPr>
      </p:pic>
      <p:pic>
        <p:nvPicPr>
          <p:cNvPr id="13" name="Grafik 12">
            <a:extLst>
              <a:ext uri="{FF2B5EF4-FFF2-40B4-BE49-F238E27FC236}">
                <a16:creationId xmlns:a16="http://schemas.microsoft.com/office/drawing/2014/main" id="{5BE929F7-8C00-8EA3-511A-17E19CBE90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2286" y="2515190"/>
            <a:ext cx="1322652" cy="1309016"/>
          </a:xfrm>
          <a:prstGeom prst="rect">
            <a:avLst/>
          </a:prstGeom>
        </p:spPr>
      </p:pic>
      <p:pic>
        <p:nvPicPr>
          <p:cNvPr id="15" name="Grafik 14">
            <a:extLst>
              <a:ext uri="{FF2B5EF4-FFF2-40B4-BE49-F238E27FC236}">
                <a16:creationId xmlns:a16="http://schemas.microsoft.com/office/drawing/2014/main" id="{FE480FC5-C7AF-1905-0166-95B0458505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9248" y="2515190"/>
            <a:ext cx="1018906" cy="1316350"/>
          </a:xfrm>
          <a:prstGeom prst="rect">
            <a:avLst/>
          </a:prstGeom>
        </p:spPr>
      </p:pic>
      <p:pic>
        <p:nvPicPr>
          <p:cNvPr id="4" name="Billede 3" descr="Et billede, der indeholder skærmbillede, Font/skrifttype, Rektangel, tekst&#10;&#10;Automatisk genereret beskrivelse">
            <a:extLst>
              <a:ext uri="{FF2B5EF4-FFF2-40B4-BE49-F238E27FC236}">
                <a16:creationId xmlns:a16="http://schemas.microsoft.com/office/drawing/2014/main" id="{95CEB86D-C71F-DF48-E8A6-02CCC9FFB3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Tree>
    <p:extLst>
      <p:ext uri="{BB962C8B-B14F-4D97-AF65-F5344CB8AC3E}">
        <p14:creationId xmlns:p14="http://schemas.microsoft.com/office/powerpoint/2010/main" val="125956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C451F75A-EBEA-76F5-DB68-C0BBD8BBD74C}"/>
              </a:ext>
            </a:extLst>
          </p:cNvPr>
          <p:cNvGraphicFramePr>
            <a:graphicFrameLocks noGrp="1"/>
          </p:cNvGraphicFramePr>
          <p:nvPr>
            <p:extLst>
              <p:ext uri="{D42A27DB-BD31-4B8C-83A1-F6EECF244321}">
                <p14:modId xmlns:p14="http://schemas.microsoft.com/office/powerpoint/2010/main" val="2916701506"/>
              </p:ext>
            </p:extLst>
          </p:nvPr>
        </p:nvGraphicFramePr>
        <p:xfrm>
          <a:off x="921328" y="2898947"/>
          <a:ext cx="6636789" cy="2004654"/>
        </p:xfrm>
        <a:graphic>
          <a:graphicData uri="http://schemas.openxmlformats.org/drawingml/2006/table">
            <a:tbl>
              <a:tblPr firstRow="1" bandRow="1">
                <a:tableStyleId>{5C22544A-7EE6-4342-B048-85BDC9FD1C3A}</a:tableStyleId>
              </a:tblPr>
              <a:tblGrid>
                <a:gridCol w="1123604">
                  <a:extLst>
                    <a:ext uri="{9D8B030D-6E8A-4147-A177-3AD203B41FA5}">
                      <a16:colId xmlns:a16="http://schemas.microsoft.com/office/drawing/2014/main" val="3024915448"/>
                    </a:ext>
                  </a:extLst>
                </a:gridCol>
                <a:gridCol w="1097280">
                  <a:extLst>
                    <a:ext uri="{9D8B030D-6E8A-4147-A177-3AD203B41FA5}">
                      <a16:colId xmlns:a16="http://schemas.microsoft.com/office/drawing/2014/main" val="1109642550"/>
                    </a:ext>
                  </a:extLst>
                </a:gridCol>
                <a:gridCol w="4415905">
                  <a:extLst>
                    <a:ext uri="{9D8B030D-6E8A-4147-A177-3AD203B41FA5}">
                      <a16:colId xmlns:a16="http://schemas.microsoft.com/office/drawing/2014/main" val="196095123"/>
                    </a:ext>
                  </a:extLst>
                </a:gridCol>
              </a:tblGrid>
              <a:tr h="965694">
                <a:tc>
                  <a:txBody>
                    <a:bodyPr/>
                    <a:lstStyle/>
                    <a:p>
                      <a:endParaRPr lang="da-DK" sz="1600" b="0" i="0">
                        <a:solidFill>
                          <a:sysClr val="windowText" lastClr="000000"/>
                        </a:solidFill>
                        <a:latin typeface="Source Serif Pro Light" panose="02040303050405020204" pitchFamily="18" charset="0"/>
                        <a:ea typeface="Source Serif Pro Light" panose="02040303050405020204" pitchFamily="18" charset="0"/>
                      </a:endParaRPr>
                    </a:p>
                  </a:txBody>
                  <a:tcPr>
                    <a:solidFill>
                      <a:schemeClr val="bg2"/>
                    </a:solidFill>
                  </a:tcPr>
                </a:tc>
                <a:tc>
                  <a:txBody>
                    <a:bodyPr/>
                    <a:lstStyle/>
                    <a:p>
                      <a:pPr algn="ctr"/>
                      <a:r>
                        <a:rPr lang="da-DK" sz="1600" b="0" i="0">
                          <a:solidFill>
                            <a:sysClr val="windowText" lastClr="000000"/>
                          </a:solidFill>
                          <a:latin typeface="Source Serif Pro Light" panose="02040303050405020204" pitchFamily="18" charset="0"/>
                          <a:ea typeface="Source Serif Pro Light" panose="02040303050405020204" pitchFamily="18" charset="0"/>
                        </a:rPr>
                        <a:t>Ja</a:t>
                      </a:r>
                    </a:p>
                  </a:txBody>
                  <a:tcPr marL="163440" marR="163440" marT="153720" marB="153720" anchor="ctr">
                    <a:solidFill>
                      <a:schemeClr val="bg2"/>
                    </a:solidFill>
                  </a:tcPr>
                </a:tc>
                <a:tc>
                  <a:txBody>
                    <a:bodyPr/>
                    <a:lstStyle/>
                    <a:p>
                      <a:endParaRPr lang="da-DK" sz="1600" b="0" i="0">
                        <a:solidFill>
                          <a:sysClr val="windowText" lastClr="000000"/>
                        </a:solidFill>
                        <a:latin typeface="Source Serif Pro Light" panose="02040303050405020204" pitchFamily="18" charset="0"/>
                        <a:ea typeface="Source Serif Pro Light" panose="02040303050405020204" pitchFamily="18" charset="0"/>
                      </a:endParaRPr>
                    </a:p>
                    <a:p>
                      <a:r>
                        <a:rPr lang="da-DK" sz="1600" b="0" i="0">
                          <a:solidFill>
                            <a:sysClr val="windowText" lastClr="000000"/>
                          </a:solidFill>
                          <a:latin typeface="Source Serif Pro Light" panose="02040303050405020204" pitchFamily="18" charset="0"/>
                          <a:ea typeface="Source Serif Pro Light" panose="02040303050405020204" pitchFamily="18" charset="0"/>
                        </a:rPr>
                        <a:t>Inddæm og håndter hændelsen</a:t>
                      </a:r>
                    </a:p>
                  </a:txBody>
                  <a:tcPr marL="163440" marR="163440" marT="153720" marB="153720">
                    <a:solidFill>
                      <a:schemeClr val="bg2"/>
                    </a:solidFill>
                  </a:tcPr>
                </a:tc>
                <a:extLst>
                  <a:ext uri="{0D108BD9-81ED-4DB2-BD59-A6C34878D82A}">
                    <a16:rowId xmlns:a16="http://schemas.microsoft.com/office/drawing/2014/main" val="1545337560"/>
                  </a:ext>
                </a:extLst>
              </a:tr>
              <a:tr h="370840">
                <a:tc>
                  <a:txBody>
                    <a:bodyPr/>
                    <a:lstStyle/>
                    <a:p>
                      <a:endParaRPr lang="da-DK" sz="1600" b="0" i="0">
                        <a:solidFill>
                          <a:sysClr val="windowText" lastClr="000000"/>
                        </a:solidFill>
                        <a:latin typeface="Source Serif Pro Light" panose="02040303050405020204" pitchFamily="18" charset="0"/>
                        <a:ea typeface="Source Serif Pro Light" panose="02040303050405020204" pitchFamily="18" charset="0"/>
                      </a:endParaRPr>
                    </a:p>
                  </a:txBody>
                  <a:tcPr>
                    <a:solidFill>
                      <a:schemeClr val="bg2"/>
                    </a:solidFill>
                  </a:tcPr>
                </a:tc>
                <a:tc>
                  <a:txBody>
                    <a:bodyPr/>
                    <a:lstStyle/>
                    <a:p>
                      <a:pPr algn="ctr"/>
                      <a:r>
                        <a:rPr lang="da-DK" sz="1600" b="0" i="0">
                          <a:solidFill>
                            <a:sysClr val="windowText" lastClr="000000"/>
                          </a:solidFill>
                          <a:latin typeface="Source Serif Pro Light" panose="02040303050405020204" pitchFamily="18" charset="0"/>
                          <a:ea typeface="Source Serif Pro Light" panose="02040303050405020204" pitchFamily="18" charset="0"/>
                        </a:rPr>
                        <a:t>Nej</a:t>
                      </a:r>
                    </a:p>
                  </a:txBody>
                  <a:tcPr marL="163440" marR="163440" marT="153720" marB="153720" anchor="ctr">
                    <a:solidFill>
                      <a:schemeClr val="bg2"/>
                    </a:solidFill>
                  </a:tcPr>
                </a:tc>
                <a:tc>
                  <a:txBody>
                    <a:bodyPr/>
                    <a:lstStyle/>
                    <a:p>
                      <a:endParaRPr lang="da-DK" sz="1600" b="0" i="0">
                        <a:solidFill>
                          <a:sysClr val="windowText" lastClr="000000"/>
                        </a:solidFill>
                        <a:latin typeface="Source Serif Pro Light" panose="02040303050405020204" pitchFamily="18" charset="0"/>
                        <a:ea typeface="Source Serif Pro Light" panose="02040303050405020204" pitchFamily="18" charset="0"/>
                      </a:endParaRPr>
                    </a:p>
                    <a:p>
                      <a:r>
                        <a:rPr lang="da-DK" sz="1600" b="0" i="0">
                          <a:solidFill>
                            <a:sysClr val="windowText" lastClr="000000"/>
                          </a:solidFill>
                          <a:latin typeface="Source Serif Pro Light" panose="02040303050405020204" pitchFamily="18" charset="0"/>
                          <a:ea typeface="Source Serif Pro Light" panose="02040303050405020204" pitchFamily="18" charset="0"/>
                        </a:rPr>
                        <a:t>Aktiver IT-beredskabet</a:t>
                      </a:r>
                    </a:p>
                    <a:p>
                      <a:endParaRPr lang="da-DK" sz="1600" b="0" i="0">
                        <a:solidFill>
                          <a:sysClr val="windowText" lastClr="000000"/>
                        </a:solidFill>
                        <a:latin typeface="Source Serif Pro Light" panose="02040303050405020204" pitchFamily="18" charset="0"/>
                        <a:ea typeface="Source Serif Pro Light" panose="02040303050405020204" pitchFamily="18" charset="0"/>
                      </a:endParaRPr>
                    </a:p>
                  </a:txBody>
                  <a:tcPr marL="163440" marR="163440" marT="153720" marB="153720">
                    <a:solidFill>
                      <a:schemeClr val="bg2"/>
                    </a:solidFill>
                  </a:tcPr>
                </a:tc>
                <a:extLst>
                  <a:ext uri="{0D108BD9-81ED-4DB2-BD59-A6C34878D82A}">
                    <a16:rowId xmlns:a16="http://schemas.microsoft.com/office/drawing/2014/main" val="3752001671"/>
                  </a:ext>
                </a:extLst>
              </a:tr>
            </a:tbl>
          </a:graphicData>
        </a:graphic>
      </p:graphicFrame>
      <p:sp>
        <p:nvSpPr>
          <p:cNvPr id="2" name="Titel 1">
            <a:extLst>
              <a:ext uri="{FF2B5EF4-FFF2-40B4-BE49-F238E27FC236}">
                <a16:creationId xmlns:a16="http://schemas.microsoft.com/office/drawing/2014/main" id="{38B56B45-3F14-4881-EE8C-F33AFF1B51AB}"/>
              </a:ext>
            </a:extLst>
          </p:cNvPr>
          <p:cNvSpPr>
            <a:spLocks noGrp="1"/>
          </p:cNvSpPr>
          <p:nvPr>
            <p:ph type="title"/>
          </p:nvPr>
        </p:nvSpPr>
        <p:spPr/>
        <p:txBody>
          <a:bodyPr/>
          <a:lstStyle/>
          <a:p>
            <a:r>
              <a:rPr lang="da-DK" sz="2800" dirty="0">
                <a:solidFill>
                  <a:schemeClr val="tx1"/>
                </a:solidFill>
                <a:latin typeface="Source Sans Pro" panose="020B0503030403020204" pitchFamily="34" charset="0"/>
              </a:rPr>
              <a:t>Hvad er kriterierne </a:t>
            </a:r>
            <a:r>
              <a:rPr lang="da-DK" sz="2800" dirty="0">
                <a:latin typeface="Source Sans Pro" panose="020B0503030403020204" pitchFamily="34" charset="0"/>
              </a:rPr>
              <a:t>for</a:t>
            </a:r>
            <a:r>
              <a:rPr lang="da-DK" sz="2800" dirty="0">
                <a:solidFill>
                  <a:schemeClr val="tx1"/>
                </a:solidFill>
                <a:latin typeface="Source Sans Pro" panose="020B0503030403020204" pitchFamily="34" charset="0"/>
              </a:rPr>
              <a:t> at aktivere </a:t>
            </a:r>
            <a:r>
              <a:rPr lang="da-DK" sz="2800" dirty="0">
                <a:latin typeface="Source Sans Pro" panose="020B0503030403020204" pitchFamily="34" charset="0"/>
              </a:rPr>
              <a:t>Krise</a:t>
            </a:r>
            <a:r>
              <a:rPr lang="da-DK" sz="2800" dirty="0">
                <a:solidFill>
                  <a:schemeClr val="tx1"/>
                </a:solidFill>
                <a:latin typeface="Source Sans Pro" panose="020B0503030403020204" pitchFamily="34" charset="0"/>
              </a:rPr>
              <a:t>-beredskabet?</a:t>
            </a:r>
            <a:endParaRPr lang="da-DK" dirty="0">
              <a:latin typeface="Source Sans Pro" panose="020B0503030403020204" pitchFamily="34" charset="0"/>
            </a:endParaRPr>
          </a:p>
        </p:txBody>
      </p:sp>
      <p:sp>
        <p:nvSpPr>
          <p:cNvPr id="5" name="Pladsholder til indhold 4">
            <a:extLst>
              <a:ext uri="{FF2B5EF4-FFF2-40B4-BE49-F238E27FC236}">
                <a16:creationId xmlns:a16="http://schemas.microsoft.com/office/drawing/2014/main" id="{502F2A26-F9BC-1F7E-4458-A2E15A6F0F0E}"/>
              </a:ext>
            </a:extLst>
          </p:cNvPr>
          <p:cNvSpPr>
            <a:spLocks noGrp="1"/>
          </p:cNvSpPr>
          <p:nvPr>
            <p:ph idx="1"/>
          </p:nvPr>
        </p:nvSpPr>
        <p:spPr>
          <a:xfrm>
            <a:off x="838200" y="2410691"/>
            <a:ext cx="10515600" cy="365125"/>
          </a:xfrm>
        </p:spPr>
        <p:txBody>
          <a:bodyPr numCol="1" anchor="t">
            <a:normAutofit/>
          </a:bodyPr>
          <a:lstStyle/>
          <a:p>
            <a:pPr fontAlgn="t">
              <a:spcAft>
                <a:spcPts val="300"/>
              </a:spcAft>
              <a:buClr>
                <a:srgbClr val="FF4E26"/>
              </a:buClr>
            </a:pPr>
            <a:r>
              <a:rPr lang="da-DK" sz="1600">
                <a:solidFill>
                  <a:schemeClr val="tx2"/>
                </a:solidFill>
              </a:rPr>
              <a:t>Kan hændelsen håndteres som en hverdagshændelse? </a:t>
            </a:r>
          </a:p>
          <a:p>
            <a:endParaRPr lang="da-DK" sz="1600"/>
          </a:p>
        </p:txBody>
      </p:sp>
      <p:sp>
        <p:nvSpPr>
          <p:cNvPr id="3" name="Pladsholder til tekst 2">
            <a:extLst>
              <a:ext uri="{FF2B5EF4-FFF2-40B4-BE49-F238E27FC236}">
                <a16:creationId xmlns:a16="http://schemas.microsoft.com/office/drawing/2014/main" id="{A972285D-FF71-7226-8642-E01DF4BE36BC}"/>
              </a:ext>
            </a:extLst>
          </p:cNvPr>
          <p:cNvSpPr>
            <a:spLocks noGrp="1"/>
          </p:cNvSpPr>
          <p:nvPr>
            <p:ph type="body" sz="quarter" idx="13"/>
          </p:nvPr>
        </p:nvSpPr>
        <p:spPr/>
        <p:txBody>
          <a:bodyPr numCol="1">
            <a:noAutofit/>
          </a:bodyPr>
          <a:lstStyle/>
          <a:p>
            <a:r>
              <a:rPr lang="da-DK" dirty="0">
                <a:solidFill>
                  <a:schemeClr val="tx2"/>
                </a:solidFill>
                <a:latin typeface="Source Serif Pro Light" panose="02040303050405020204" pitchFamily="18" charset="0"/>
              </a:rPr>
              <a:t>Kriseledelsesmedlemmet benytter nedenstående kriterier for at afgøre, om Krise-beredskabet skal aktiveres</a:t>
            </a:r>
          </a:p>
        </p:txBody>
      </p:sp>
      <p:sp>
        <p:nvSpPr>
          <p:cNvPr id="4" name="Pladsholder til slidenummer 3">
            <a:extLst>
              <a:ext uri="{FF2B5EF4-FFF2-40B4-BE49-F238E27FC236}">
                <a16:creationId xmlns:a16="http://schemas.microsoft.com/office/drawing/2014/main" id="{D74F0043-2C85-6115-01B4-7FBC3AED7828}"/>
              </a:ext>
            </a:extLst>
          </p:cNvPr>
          <p:cNvSpPr>
            <a:spLocks noGrp="1"/>
          </p:cNvSpPr>
          <p:nvPr>
            <p:ph type="sldNum" sz="quarter" idx="12"/>
          </p:nvPr>
        </p:nvSpPr>
        <p:spPr>
          <a:xfrm>
            <a:off x="4724400" y="6369797"/>
            <a:ext cx="2743200" cy="365125"/>
          </a:xfrm>
        </p:spPr>
        <p:txBody>
          <a:bodyPr/>
          <a:lstStyle/>
          <a:p>
            <a:pPr algn="ctr"/>
            <a:fld id="{31EE0572-11CB-2648-B42D-FC9C685CD944}" type="slidenum">
              <a:rPr lang="da-DK" smtClean="0"/>
              <a:pPr algn="ctr"/>
              <a:t>4</a:t>
            </a:fld>
            <a:endParaRPr lang="da-DK"/>
          </a:p>
        </p:txBody>
      </p:sp>
      <p:pic>
        <p:nvPicPr>
          <p:cNvPr id="9" name="Grafik 8">
            <a:extLst>
              <a:ext uri="{FF2B5EF4-FFF2-40B4-BE49-F238E27FC236}">
                <a16:creationId xmlns:a16="http://schemas.microsoft.com/office/drawing/2014/main" id="{0314FC91-E1D2-1B35-9DB2-FADAD96B37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4510" y="3966187"/>
            <a:ext cx="477522" cy="799187"/>
          </a:xfrm>
          <a:prstGeom prst="rect">
            <a:avLst/>
          </a:prstGeom>
        </p:spPr>
      </p:pic>
      <p:pic>
        <p:nvPicPr>
          <p:cNvPr id="8" name="Grafik 7">
            <a:extLst>
              <a:ext uri="{FF2B5EF4-FFF2-40B4-BE49-F238E27FC236}">
                <a16:creationId xmlns:a16="http://schemas.microsoft.com/office/drawing/2014/main" id="{BFB6F52A-8DA5-F40C-7BDB-4451F8FFF3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4385" y="3040327"/>
            <a:ext cx="657773" cy="688606"/>
          </a:xfrm>
          <a:prstGeom prst="rect">
            <a:avLst/>
          </a:prstGeom>
        </p:spPr>
      </p:pic>
      <p:pic>
        <p:nvPicPr>
          <p:cNvPr id="13" name="Billede 12" descr="Et billede, der indeholder skærmbillede, Font/skrifttype, Rektangel, tekst&#10;&#10;Automatisk genereret beskrivelse">
            <a:extLst>
              <a:ext uri="{FF2B5EF4-FFF2-40B4-BE49-F238E27FC236}">
                <a16:creationId xmlns:a16="http://schemas.microsoft.com/office/drawing/2014/main" id="{CBF840D1-3937-EB0C-D5F7-B1B94B946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Tree>
    <p:extLst>
      <p:ext uri="{BB962C8B-B14F-4D97-AF65-F5344CB8AC3E}">
        <p14:creationId xmlns:p14="http://schemas.microsoft.com/office/powerpoint/2010/main" val="178582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AA71-7F63-4B84-57EE-63B120B75B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B9361F-B2F8-73CB-155F-D36DA73F9B40}"/>
              </a:ext>
            </a:extLst>
          </p:cNvPr>
          <p:cNvSpPr>
            <a:spLocks noGrp="1"/>
          </p:cNvSpPr>
          <p:nvPr>
            <p:ph type="title"/>
          </p:nvPr>
        </p:nvSpPr>
        <p:spPr/>
        <p:txBody>
          <a:bodyPr/>
          <a:lstStyle/>
          <a:p>
            <a:r>
              <a:rPr lang="da-DK" sz="2800" dirty="0">
                <a:latin typeface="Source Sans Pro" panose="020B0503030403020204" pitchFamily="34" charset="0"/>
              </a:rPr>
              <a:t>Skabeloner</a:t>
            </a:r>
          </a:p>
        </p:txBody>
      </p:sp>
      <p:sp>
        <p:nvSpPr>
          <p:cNvPr id="3" name="Pladsholder til indhold 2">
            <a:extLst>
              <a:ext uri="{FF2B5EF4-FFF2-40B4-BE49-F238E27FC236}">
                <a16:creationId xmlns:a16="http://schemas.microsoft.com/office/drawing/2014/main" id="{B9C22F7D-C76F-7C16-4218-FF04B976EE90}"/>
              </a:ext>
            </a:extLst>
          </p:cNvPr>
          <p:cNvSpPr>
            <a:spLocks noGrp="1"/>
          </p:cNvSpPr>
          <p:nvPr>
            <p:ph type="body" idx="1"/>
          </p:nvPr>
        </p:nvSpPr>
        <p:spPr>
          <a:xfrm>
            <a:off x="839788" y="1402229"/>
            <a:ext cx="10514012" cy="3242048"/>
          </a:xfrm>
        </p:spPr>
        <p:txBody>
          <a:bodyPr numCol="1">
            <a:normAutofit/>
          </a:bodyPr>
          <a:lstStyle/>
          <a:p>
            <a:pPr marL="0" indent="0">
              <a:buNone/>
            </a:pPr>
            <a:r>
              <a:rPr lang="da-DK" sz="1800" kern="1200" dirty="0">
                <a:solidFill>
                  <a:schemeClr val="tx2"/>
                </a:solidFill>
                <a:effectLst/>
              </a:rPr>
              <a:t>Alle skabeloner ligger både centralt </a:t>
            </a:r>
            <a:r>
              <a:rPr lang="da-DK" sz="1800" kern="1200" dirty="0">
                <a:solidFill>
                  <a:schemeClr val="tx2"/>
                </a:solidFill>
                <a:effectLst/>
                <a:highlight>
                  <a:srgbClr val="FFFF00"/>
                </a:highlight>
              </a:rPr>
              <a:t>url</a:t>
            </a:r>
            <a:r>
              <a:rPr lang="da-DK" sz="1800" kern="1200" dirty="0">
                <a:solidFill>
                  <a:schemeClr val="tx2"/>
                </a:solidFill>
                <a:effectLst/>
              </a:rPr>
              <a:t> og som kopi på beredskabsdeltagernes lokale pc’er.  Desuden ligger alle skabeloner i en printet version i mødelokaler på alle lokationer.</a:t>
            </a:r>
          </a:p>
          <a:p>
            <a:pPr>
              <a:buFont typeface="Wingdings" pitchFamily="2" charset="2"/>
              <a:buChar char="v"/>
            </a:pPr>
            <a:r>
              <a:rPr lang="da-DK" sz="1800" dirty="0">
                <a:solidFill>
                  <a:srgbClr val="FF4E26"/>
                </a:solidFill>
              </a:rPr>
              <a:t>Dagsordens-skabelon til møder i det strategiske beredskab</a:t>
            </a:r>
          </a:p>
          <a:p>
            <a:pPr>
              <a:buFont typeface="Wingdings" pitchFamily="2" charset="2"/>
              <a:buChar char="v"/>
            </a:pPr>
            <a:r>
              <a:rPr lang="da-DK" sz="1800" dirty="0">
                <a:solidFill>
                  <a:srgbClr val="FF4E26"/>
                </a:solidFill>
              </a:rPr>
              <a:t>Skabelon til konsekvensvurdering af hændelsen</a:t>
            </a:r>
          </a:p>
          <a:p>
            <a:pPr>
              <a:buFont typeface="Wingdings" pitchFamily="2" charset="2"/>
              <a:buChar char="v"/>
            </a:pPr>
            <a:r>
              <a:rPr lang="da-DK" sz="1800" dirty="0">
                <a:solidFill>
                  <a:srgbClr val="FF4E26"/>
                </a:solidFill>
              </a:rPr>
              <a:t>Kommunikations-planer til de tre stadier i krise-beredskabet</a:t>
            </a:r>
          </a:p>
          <a:p>
            <a:pPr>
              <a:buFont typeface="Wingdings" pitchFamily="2" charset="2"/>
              <a:buChar char="v"/>
            </a:pPr>
            <a:r>
              <a:rPr lang="da-DK" sz="1800" dirty="0">
                <a:solidFill>
                  <a:srgbClr val="FF4E26"/>
                </a:solidFill>
              </a:rPr>
              <a:t>Dagsordens-skabelon til statusmøder i det operationelle beredskab</a:t>
            </a:r>
          </a:p>
          <a:p>
            <a:pPr marL="0" indent="0">
              <a:buNone/>
            </a:pPr>
            <a:endParaRPr lang="da-DK" sz="1800" dirty="0"/>
          </a:p>
          <a:p>
            <a:endParaRPr lang="da-DK" sz="1800" dirty="0"/>
          </a:p>
          <a:p>
            <a:endParaRPr lang="da-DK" sz="1800" kern="1200" dirty="0">
              <a:solidFill>
                <a:schemeClr val="tx2"/>
              </a:solidFill>
              <a:effectLst/>
            </a:endParaRPr>
          </a:p>
        </p:txBody>
      </p:sp>
      <p:sp>
        <p:nvSpPr>
          <p:cNvPr id="5" name="Pladsholder til slidenummer 4">
            <a:extLst>
              <a:ext uri="{FF2B5EF4-FFF2-40B4-BE49-F238E27FC236}">
                <a16:creationId xmlns:a16="http://schemas.microsoft.com/office/drawing/2014/main" id="{C67E7362-78B3-6055-FFEA-72F1BC1CE202}"/>
              </a:ext>
            </a:extLst>
          </p:cNvPr>
          <p:cNvSpPr>
            <a:spLocks noGrp="1"/>
          </p:cNvSpPr>
          <p:nvPr>
            <p:ph type="sldNum" sz="quarter" idx="12"/>
          </p:nvPr>
        </p:nvSpPr>
        <p:spPr>
          <a:xfrm>
            <a:off x="4724400" y="6344516"/>
            <a:ext cx="2743200" cy="365125"/>
          </a:xfrm>
        </p:spPr>
        <p:txBody>
          <a:bodyPr/>
          <a:lstStyle/>
          <a:p>
            <a:pPr algn="ctr"/>
            <a:fld id="{31EE0572-11CB-2648-B42D-FC9C685CD944}" type="slidenum">
              <a:rPr lang="da-DK" smtClean="0"/>
              <a:pPr algn="ctr"/>
              <a:t>5</a:t>
            </a:fld>
            <a:endParaRPr lang="da-DK"/>
          </a:p>
        </p:txBody>
      </p:sp>
      <p:pic>
        <p:nvPicPr>
          <p:cNvPr id="13" name="Billede 12" descr="Et billede, der indeholder skærmbillede, Font/skrifttype, Rektangel, tekst&#10;&#10;Automatisk genereret beskrivelse">
            <a:extLst>
              <a:ext uri="{FF2B5EF4-FFF2-40B4-BE49-F238E27FC236}">
                <a16:creationId xmlns:a16="http://schemas.microsoft.com/office/drawing/2014/main" id="{710DC6C0-A891-C731-F1A5-61364B16A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Tree>
    <p:extLst>
      <p:ext uri="{BB962C8B-B14F-4D97-AF65-F5344CB8AC3E}">
        <p14:creationId xmlns:p14="http://schemas.microsoft.com/office/powerpoint/2010/main" val="15677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11D62-C4BD-841C-A3C0-4BC390852F1F}"/>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1BD6994A-5BFD-AECC-F6A5-4924879D2FF6}"/>
              </a:ext>
            </a:extLst>
          </p:cNvPr>
          <p:cNvSpPr>
            <a:spLocks noGrp="1"/>
          </p:cNvSpPr>
          <p:nvPr>
            <p:ph type="title"/>
          </p:nvPr>
        </p:nvSpPr>
        <p:spPr/>
        <p:txBody>
          <a:bodyPr/>
          <a:lstStyle/>
          <a:p>
            <a:r>
              <a:rPr lang="da-DK" dirty="0">
                <a:latin typeface="Source Sans Pro" panose="020B0503030403020204" pitchFamily="34" charset="0"/>
              </a:rPr>
              <a:t>Kriseledelsens mødefaciliteter </a:t>
            </a:r>
          </a:p>
        </p:txBody>
      </p:sp>
      <p:sp>
        <p:nvSpPr>
          <p:cNvPr id="4" name="Pladsholder til tekst 3">
            <a:extLst>
              <a:ext uri="{FF2B5EF4-FFF2-40B4-BE49-F238E27FC236}">
                <a16:creationId xmlns:a16="http://schemas.microsoft.com/office/drawing/2014/main" id="{920E250A-CE40-9A48-FD2C-54E4E887AC5B}"/>
              </a:ext>
            </a:extLst>
          </p:cNvPr>
          <p:cNvSpPr>
            <a:spLocks noGrp="1"/>
          </p:cNvSpPr>
          <p:nvPr>
            <p:ph type="body" sz="quarter" idx="13"/>
          </p:nvPr>
        </p:nvSpPr>
        <p:spPr>
          <a:xfrm>
            <a:off x="838200" y="3892697"/>
            <a:ext cx="4529669" cy="973714"/>
          </a:xfrm>
        </p:spPr>
        <p:txBody>
          <a:bodyPr>
            <a:noAutofit/>
          </a:bodyPr>
          <a:lstStyle/>
          <a:p>
            <a:r>
              <a:rPr lang="da-DK" dirty="0">
                <a:solidFill>
                  <a:schemeClr val="tx2"/>
                </a:solidFill>
                <a:highlight>
                  <a:srgbClr val="FFFF00"/>
                </a:highlight>
                <a:latin typeface="Source Serif Pro" panose="02040603050405020204" pitchFamily="18" charset="0"/>
                <a:ea typeface="Source Serif Pro" panose="02040603050405020204" pitchFamily="18" charset="0"/>
              </a:rPr>
              <a:t>Lokation</a:t>
            </a:r>
            <a:r>
              <a:rPr lang="da-DK" dirty="0">
                <a:solidFill>
                  <a:schemeClr val="tx2"/>
                </a:solidFill>
                <a:latin typeface="Source Serif Pro Light" panose="02040303050405020204" pitchFamily="18" charset="0"/>
              </a:rPr>
              <a:t> </a:t>
            </a:r>
            <a:br>
              <a:rPr lang="da-DK" dirty="0">
                <a:solidFill>
                  <a:schemeClr val="tx2"/>
                </a:solidFill>
                <a:latin typeface="Source Serif Pro Light" panose="02040303050405020204" pitchFamily="18" charset="0"/>
              </a:rPr>
            </a:br>
            <a:r>
              <a:rPr lang="da-DK" dirty="0">
                <a:solidFill>
                  <a:schemeClr val="tx2"/>
                </a:solidFill>
                <a:latin typeface="Source Serif Pro Light" panose="02040303050405020204" pitchFamily="18" charset="0"/>
              </a:rPr>
              <a:t>Møderum </a:t>
            </a:r>
            <a:r>
              <a:rPr lang="da-DK" dirty="0">
                <a:solidFill>
                  <a:schemeClr val="tx2"/>
                </a:solidFill>
                <a:highlight>
                  <a:srgbClr val="FFFF00"/>
                </a:highlight>
                <a:latin typeface="Source Serif Pro Light" panose="02040303050405020204" pitchFamily="18" charset="0"/>
              </a:rPr>
              <a:t>X</a:t>
            </a:r>
            <a:r>
              <a:rPr lang="da-DK" dirty="0">
                <a:solidFill>
                  <a:schemeClr val="tx2"/>
                </a:solidFill>
                <a:latin typeface="Source Serif Pro Light" panose="02040303050405020204" pitchFamily="18" charset="0"/>
              </a:rPr>
              <a:t> og konferencekald </a:t>
            </a:r>
            <a:br>
              <a:rPr lang="da-DK" dirty="0">
                <a:solidFill>
                  <a:schemeClr val="tx2"/>
                </a:solidFill>
                <a:latin typeface="Source Serif Pro Light" panose="02040303050405020204" pitchFamily="18" charset="0"/>
              </a:rPr>
            </a:br>
            <a:r>
              <a:rPr lang="da-DK" dirty="0">
                <a:solidFill>
                  <a:schemeClr val="tx2"/>
                </a:solidFill>
                <a:highlight>
                  <a:srgbClr val="FFFF00"/>
                </a:highlight>
                <a:latin typeface="Source Serif Pro Light" panose="02040303050405020204" pitchFamily="18" charset="0"/>
              </a:rPr>
              <a:t>+45xxxxxxxx kode </a:t>
            </a:r>
            <a:r>
              <a:rPr lang="da-DK" dirty="0" err="1">
                <a:solidFill>
                  <a:schemeClr val="tx2"/>
                </a:solidFill>
                <a:highlight>
                  <a:srgbClr val="FFFF00"/>
                </a:highlight>
                <a:latin typeface="Source Serif Pro Light" panose="02040303050405020204" pitchFamily="18" charset="0"/>
              </a:rPr>
              <a:t>xxxxxx</a:t>
            </a:r>
            <a:endParaRPr lang="da-DK" dirty="0">
              <a:solidFill>
                <a:schemeClr val="tx2"/>
              </a:solidFill>
              <a:highlight>
                <a:srgbClr val="FFFF00"/>
              </a:highlight>
              <a:latin typeface="Source Serif Pro Light" panose="02040303050405020204" pitchFamily="18" charset="0"/>
            </a:endParaRPr>
          </a:p>
          <a:p>
            <a:endParaRPr lang="da-DK" dirty="0">
              <a:latin typeface="Source Serif Pro Light" panose="02040303050405020204" pitchFamily="18" charset="0"/>
            </a:endParaRPr>
          </a:p>
        </p:txBody>
      </p:sp>
      <p:pic>
        <p:nvPicPr>
          <p:cNvPr id="9" name="Grafik 8">
            <a:extLst>
              <a:ext uri="{FF2B5EF4-FFF2-40B4-BE49-F238E27FC236}">
                <a16:creationId xmlns:a16="http://schemas.microsoft.com/office/drawing/2014/main" id="{EB6EDC07-F8BF-0542-0AC8-90EA45C1C1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7492" y="2309623"/>
            <a:ext cx="830580" cy="1315084"/>
          </a:xfrm>
          <a:prstGeom prst="rect">
            <a:avLst/>
          </a:prstGeom>
        </p:spPr>
      </p:pic>
      <p:sp>
        <p:nvSpPr>
          <p:cNvPr id="2" name="Tekstfelt 1">
            <a:extLst>
              <a:ext uri="{FF2B5EF4-FFF2-40B4-BE49-F238E27FC236}">
                <a16:creationId xmlns:a16="http://schemas.microsoft.com/office/drawing/2014/main" id="{A50B20BD-FF80-EDC3-DD9E-870D778C6CE3}"/>
              </a:ext>
            </a:extLst>
          </p:cNvPr>
          <p:cNvSpPr txBox="1"/>
          <p:nvPr/>
        </p:nvSpPr>
        <p:spPr>
          <a:xfrm>
            <a:off x="6217276" y="3892697"/>
            <a:ext cx="4579277" cy="1376098"/>
          </a:xfrm>
          <a:prstGeom prst="rect">
            <a:avLst/>
          </a:prstGeom>
        </p:spPr>
        <p:txBody>
          <a:bodyPr vert="horz" wrap="square" lIns="91440" tIns="45720" rIns="91440" bIns="45720" rtlCol="0" anchor="ctr">
            <a:normAutofit lnSpcReduction="10000"/>
          </a:bodyPr>
          <a:lstStyle/>
          <a:p>
            <a:r>
              <a:rPr lang="da-DK" dirty="0">
                <a:solidFill>
                  <a:schemeClr val="tx2"/>
                </a:solidFill>
                <a:highlight>
                  <a:srgbClr val="FFFF00"/>
                </a:highlight>
                <a:latin typeface="Source Serif Pro" panose="02040603050405020204" pitchFamily="18" charset="0"/>
                <a:ea typeface="Source Serif Pro" panose="02040603050405020204" pitchFamily="18" charset="0"/>
              </a:rPr>
              <a:t>Signalgruppe</a:t>
            </a:r>
            <a:r>
              <a:rPr lang="da-DK" dirty="0">
                <a:solidFill>
                  <a:schemeClr val="tx2"/>
                </a:solidFill>
                <a:latin typeface="Source Serif Pro" panose="02040603050405020204" pitchFamily="18" charset="0"/>
                <a:ea typeface="Source Serif Pro" panose="02040603050405020204" pitchFamily="18" charset="0"/>
              </a:rPr>
              <a:t> til Kriseledelsen</a:t>
            </a:r>
            <a:r>
              <a:rPr lang="da-DK" dirty="0">
                <a:solidFill>
                  <a:schemeClr val="tx2"/>
                </a:solidFill>
                <a:latin typeface="Source Serif Pro Light" panose="02040303050405020204" pitchFamily="18" charset="0"/>
                <a:ea typeface="Source Serif Pro Light" panose="02040303050405020204" pitchFamily="18" charset="0"/>
              </a:rPr>
              <a:t> </a:t>
            </a:r>
            <a:br>
              <a:rPr lang="da-DK" dirty="0">
                <a:solidFill>
                  <a:schemeClr val="tx2"/>
                </a:solidFill>
                <a:latin typeface="Source Serif Pro Light" panose="02040303050405020204" pitchFamily="18" charset="0"/>
                <a:ea typeface="Source Serif Pro Light" panose="02040303050405020204" pitchFamily="18" charset="0"/>
              </a:rPr>
            </a:br>
            <a:r>
              <a:rPr lang="da-DK" dirty="0">
                <a:solidFill>
                  <a:schemeClr val="tx2"/>
                </a:solidFill>
                <a:highlight>
                  <a:srgbClr val="FFFF00"/>
                </a:highlight>
                <a:latin typeface="Source Serif Pro Light" panose="02040303050405020204" pitchFamily="18" charset="0"/>
                <a:ea typeface="Source Serif Pro Light" panose="02040303050405020204" pitchFamily="18" charset="0"/>
              </a:rPr>
              <a:t>(Indsæt gruppe)</a:t>
            </a:r>
          </a:p>
          <a:p>
            <a:endParaRPr lang="da-DK" dirty="0">
              <a:solidFill>
                <a:schemeClr val="tx2"/>
              </a:solidFill>
              <a:latin typeface="Source Serif Pro Light" panose="02040303050405020204" pitchFamily="18" charset="0"/>
              <a:ea typeface="Source Serif Pro Light" panose="02040303050405020204" pitchFamily="18" charset="0"/>
            </a:endParaRPr>
          </a:p>
          <a:p>
            <a:r>
              <a:rPr lang="da-DK" dirty="0">
                <a:solidFill>
                  <a:schemeClr val="tx2"/>
                </a:solidFill>
                <a:latin typeface="Source Serif Pro Light" panose="02040303050405020204" pitchFamily="18" charset="0"/>
                <a:ea typeface="Source Serif Pro Light" panose="02040303050405020204" pitchFamily="18" charset="0"/>
              </a:rPr>
              <a:t>Der oprettes en gruppe til det operationelle niveau ved aktivering af krise-beredskabet</a:t>
            </a:r>
          </a:p>
        </p:txBody>
      </p:sp>
      <p:sp>
        <p:nvSpPr>
          <p:cNvPr id="12" name="Pladsholder til slidenummer 4">
            <a:extLst>
              <a:ext uri="{FF2B5EF4-FFF2-40B4-BE49-F238E27FC236}">
                <a16:creationId xmlns:a16="http://schemas.microsoft.com/office/drawing/2014/main" id="{963B9191-24B1-37C1-99F7-647189655AD5}"/>
              </a:ext>
            </a:extLst>
          </p:cNvPr>
          <p:cNvSpPr>
            <a:spLocks noGrp="1"/>
          </p:cNvSpPr>
          <p:nvPr>
            <p:ph type="sldNum" sz="quarter" idx="12"/>
          </p:nvPr>
        </p:nvSpPr>
        <p:spPr>
          <a:xfrm>
            <a:off x="4724400" y="6344516"/>
            <a:ext cx="2743200" cy="365125"/>
          </a:xfrm>
        </p:spPr>
        <p:txBody>
          <a:bodyPr/>
          <a:lstStyle/>
          <a:p>
            <a:pPr algn="ctr"/>
            <a:fld id="{31EE0572-11CB-2648-B42D-FC9C685CD944}" type="slidenum">
              <a:rPr lang="da-DK" smtClean="0"/>
              <a:pPr algn="ctr"/>
              <a:t>6</a:t>
            </a:fld>
            <a:endParaRPr lang="da-DK"/>
          </a:p>
        </p:txBody>
      </p:sp>
      <p:pic>
        <p:nvPicPr>
          <p:cNvPr id="13" name="Billede 12" descr="Et billede, der indeholder skærmbillede, Font/skrifttype, Rektangel, tekst&#10;&#10;Automatisk genereret beskrivelse">
            <a:extLst>
              <a:ext uri="{FF2B5EF4-FFF2-40B4-BE49-F238E27FC236}">
                <a16:creationId xmlns:a16="http://schemas.microsoft.com/office/drawing/2014/main" id="{385793B6-BF8E-5B61-764A-4FDAA3055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pic>
        <p:nvPicPr>
          <p:cNvPr id="3" name="Grafik 2">
            <a:extLst>
              <a:ext uri="{FF2B5EF4-FFF2-40B4-BE49-F238E27FC236}">
                <a16:creationId xmlns:a16="http://schemas.microsoft.com/office/drawing/2014/main" id="{1BC22BD4-8ECA-AA5E-4C8C-BD8391FD15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97462" y="2308357"/>
            <a:ext cx="1018906" cy="1316350"/>
          </a:xfrm>
          <a:prstGeom prst="rect">
            <a:avLst/>
          </a:prstGeom>
        </p:spPr>
      </p:pic>
      <p:sp>
        <p:nvSpPr>
          <p:cNvPr id="5" name="Pladsholder til tekst 2">
            <a:extLst>
              <a:ext uri="{FF2B5EF4-FFF2-40B4-BE49-F238E27FC236}">
                <a16:creationId xmlns:a16="http://schemas.microsoft.com/office/drawing/2014/main" id="{A615522D-3EA8-2891-4036-27819606BF62}"/>
              </a:ext>
            </a:extLst>
          </p:cNvPr>
          <p:cNvSpPr txBox="1">
            <a:spLocks/>
          </p:cNvSpPr>
          <p:nvPr/>
        </p:nvSpPr>
        <p:spPr>
          <a:xfrm>
            <a:off x="838200" y="1395413"/>
            <a:ext cx="10515600" cy="512762"/>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800" b="0" i="0" kern="1200">
                <a:solidFill>
                  <a:schemeClr val="tx1"/>
                </a:solidFill>
                <a:latin typeface="Lakeside" pitchFamily="2" charset="77"/>
                <a:ea typeface="Source Serif Pro Light" panose="02040303050405020204" pitchFamily="18" charset="0"/>
                <a:cs typeface="+mn-cs"/>
              </a:defRPr>
            </a:lvl1pPr>
            <a:lvl2pPr marL="457200" indent="0" algn="l" defTabSz="914400" rtl="0" eaLnBrk="1" latinLnBrk="0" hangingPunct="1">
              <a:lnSpc>
                <a:spcPct val="90000"/>
              </a:lnSpc>
              <a:spcBef>
                <a:spcPts val="500"/>
              </a:spcBef>
              <a:buSzPct val="80000"/>
              <a:buFont typeface="Arial" panose="020B0604020202020204" pitchFamily="34" charset="0"/>
              <a:buNone/>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solidFill>
                  <a:schemeClr val="tx2"/>
                </a:solidFill>
                <a:latin typeface="Source Serif Pro Light" panose="02040303050405020204" pitchFamily="18" charset="0"/>
              </a:rPr>
              <a:t>Alle medlemmer i beredskabsorganisationen er indmeldt i </a:t>
            </a:r>
            <a:r>
              <a:rPr lang="da-DK" dirty="0">
                <a:solidFill>
                  <a:schemeClr val="tx2"/>
                </a:solidFill>
                <a:highlight>
                  <a:srgbClr val="FFFF00"/>
                </a:highlight>
                <a:latin typeface="Source Serif Pro Light" panose="02040303050405020204" pitchFamily="18" charset="0"/>
              </a:rPr>
              <a:t>Signal, </a:t>
            </a:r>
            <a:r>
              <a:rPr lang="da-DK" dirty="0">
                <a:solidFill>
                  <a:schemeClr val="tx2"/>
                </a:solidFill>
                <a:latin typeface="Source Serif Pro Light" panose="02040303050405020204" pitchFamily="18" charset="0"/>
              </a:rPr>
              <a:t>i gruppen for kriseledelse, eller på en kontaktliste for specialister. I det omfang det er muligt, mødes kriseledelsen desuden på nedenstående lokation.</a:t>
            </a:r>
          </a:p>
        </p:txBody>
      </p:sp>
      <p:sp>
        <p:nvSpPr>
          <p:cNvPr id="11" name="Tekstfelt 10">
            <a:extLst>
              <a:ext uri="{FF2B5EF4-FFF2-40B4-BE49-F238E27FC236}">
                <a16:creationId xmlns:a16="http://schemas.microsoft.com/office/drawing/2014/main" id="{9048759D-9B94-40FE-B791-0737818CED02}"/>
              </a:ext>
            </a:extLst>
          </p:cNvPr>
          <p:cNvSpPr txBox="1"/>
          <p:nvPr/>
        </p:nvSpPr>
        <p:spPr>
          <a:xfrm>
            <a:off x="838200" y="5354290"/>
            <a:ext cx="10515600" cy="823446"/>
          </a:xfrm>
          <a:prstGeom prst="rect">
            <a:avLst/>
          </a:prstGeom>
        </p:spPr>
        <p:txBody>
          <a:bodyPr vert="horz" wrap="none" lIns="91440" tIns="45720" rIns="91440" bIns="45720" rtlCol="0" anchor="b">
            <a:normAutofit/>
          </a:bodyPr>
          <a:lstStyle/>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[Her skriver det kommunikationsværktøj som I har valgt at bruge til understøttelse under en hændelse. Her er Signal angivet, men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der findes mange andre alternativer. Det vigtige i denne sammenhæng er at sørge for sikre kommunikationslinjer som alternativer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til dem </a:t>
            </a:r>
            <a:r>
              <a:rPr lang="da-DK" altLang="da-DK" sz="1400" dirty="0">
                <a:solidFill>
                  <a:srgbClr val="808080"/>
                </a:solidFill>
                <a:latin typeface="Source Serif Pro Light" panose="02040303050405020204" pitchFamily="18" charset="0"/>
                <a:ea typeface="MS Mincho" panose="02020609040205080304" pitchFamily="49" charset="-128"/>
                <a:cs typeface="Times New Roman" panose="02020603050405020304" pitchFamily="18" charset="0"/>
              </a:rPr>
              <a:t>I normalt bruger, da disse kan være utilgængelige under en hændelse.</a:t>
            </a:r>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a:t>
            </a:r>
            <a:endParaRPr kumimoji="0" lang="da-DK" altLang="da-DK"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7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EDB2-38DE-5737-ACD2-C70E40DE3E0C}"/>
              </a:ext>
            </a:extLst>
          </p:cNvPr>
          <p:cNvSpPr>
            <a:spLocks noGrp="1"/>
          </p:cNvSpPr>
          <p:nvPr>
            <p:ph type="title"/>
          </p:nvPr>
        </p:nvSpPr>
        <p:spPr/>
        <p:txBody>
          <a:bodyPr>
            <a:normAutofit/>
          </a:bodyPr>
          <a:lstStyle/>
          <a:p>
            <a:r>
              <a:rPr lang="da-DK" dirty="0"/>
              <a:t>Beredskabsdeltagere</a:t>
            </a:r>
          </a:p>
        </p:txBody>
      </p:sp>
      <p:sp>
        <p:nvSpPr>
          <p:cNvPr id="3" name="Pladsholder til tekst 2">
            <a:extLst>
              <a:ext uri="{FF2B5EF4-FFF2-40B4-BE49-F238E27FC236}">
                <a16:creationId xmlns:a16="http://schemas.microsoft.com/office/drawing/2014/main" id="{A5E6AE28-D363-888F-C7AA-F8E07925C1A3}"/>
              </a:ext>
            </a:extLst>
          </p:cNvPr>
          <p:cNvSpPr>
            <a:spLocks noGrp="1"/>
          </p:cNvSpPr>
          <p:nvPr>
            <p:ph type="body" idx="1"/>
          </p:nvPr>
        </p:nvSpPr>
        <p:spPr/>
        <p:txBody>
          <a:bodyPr/>
          <a:lstStyle/>
          <a:p>
            <a:r>
              <a:rPr lang="da-DK" dirty="0"/>
              <a:t>Strategisk niveau</a:t>
            </a:r>
          </a:p>
        </p:txBody>
      </p:sp>
      <p:graphicFrame>
        <p:nvGraphicFramePr>
          <p:cNvPr id="8" name="Pladsholder til indhold 7">
            <a:extLst>
              <a:ext uri="{FF2B5EF4-FFF2-40B4-BE49-F238E27FC236}">
                <a16:creationId xmlns:a16="http://schemas.microsoft.com/office/drawing/2014/main" id="{96AECD7E-9176-732E-AAD4-775BB3CA9A09}"/>
              </a:ext>
            </a:extLst>
          </p:cNvPr>
          <p:cNvGraphicFramePr>
            <a:graphicFrameLocks noGrp="1"/>
          </p:cNvGraphicFramePr>
          <p:nvPr>
            <p:ph sz="half" idx="2"/>
            <p:extLst>
              <p:ext uri="{D42A27DB-BD31-4B8C-83A1-F6EECF244321}">
                <p14:modId xmlns:p14="http://schemas.microsoft.com/office/powerpoint/2010/main" val="619114235"/>
              </p:ext>
            </p:extLst>
          </p:nvPr>
        </p:nvGraphicFramePr>
        <p:xfrm>
          <a:off x="839788" y="2225675"/>
          <a:ext cx="5157786" cy="3114040"/>
        </p:xfrm>
        <a:graphic>
          <a:graphicData uri="http://schemas.openxmlformats.org/drawingml/2006/table">
            <a:tbl>
              <a:tblPr firstRow="1" bandRow="1">
                <a:tableStyleId>{5C22544A-7EE6-4342-B048-85BDC9FD1C3A}</a:tableStyleId>
              </a:tblPr>
              <a:tblGrid>
                <a:gridCol w="2200592">
                  <a:extLst>
                    <a:ext uri="{9D8B030D-6E8A-4147-A177-3AD203B41FA5}">
                      <a16:colId xmlns:a16="http://schemas.microsoft.com/office/drawing/2014/main" val="3894937523"/>
                    </a:ext>
                  </a:extLst>
                </a:gridCol>
                <a:gridCol w="2957194">
                  <a:extLst>
                    <a:ext uri="{9D8B030D-6E8A-4147-A177-3AD203B41FA5}">
                      <a16:colId xmlns:a16="http://schemas.microsoft.com/office/drawing/2014/main" val="1287529232"/>
                    </a:ext>
                  </a:extLst>
                </a:gridCol>
              </a:tblGrid>
              <a:tr h="370840">
                <a:tc>
                  <a:txBody>
                    <a:bodyPr/>
                    <a:lstStyle/>
                    <a:p>
                      <a:r>
                        <a:rPr lang="da-DK" dirty="0"/>
                        <a:t>Rolle</a:t>
                      </a:r>
                    </a:p>
                  </a:txBody>
                  <a:tcPr/>
                </a:tc>
                <a:tc>
                  <a:txBody>
                    <a:bodyPr/>
                    <a:lstStyle/>
                    <a:p>
                      <a:r>
                        <a:rPr lang="da-DK" dirty="0"/>
                        <a:t>Navn</a:t>
                      </a:r>
                    </a:p>
                  </a:txBody>
                  <a:tcPr/>
                </a:tc>
                <a:extLst>
                  <a:ext uri="{0D108BD9-81ED-4DB2-BD59-A6C34878D82A}">
                    <a16:rowId xmlns:a16="http://schemas.microsoft.com/office/drawing/2014/main" val="321884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rPr>
                        <a:t>Kriseleder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1038546613"/>
                  </a:ext>
                </a:extLst>
              </a:tr>
              <a:tr h="370840">
                <a:tc>
                  <a:txBody>
                    <a:bodyPr/>
                    <a:lstStyle/>
                    <a:p>
                      <a:pPr>
                        <a:spcAft>
                          <a:spcPts val="1200"/>
                        </a:spcAft>
                      </a:pPr>
                      <a:r>
                        <a:rPr lang="da-DK" sz="1200" dirty="0">
                          <a:effectLst/>
                        </a:rPr>
                        <a:t>Krisekoordinator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3058714779"/>
                  </a:ext>
                </a:extLst>
              </a:tr>
              <a:tr h="370840">
                <a:tc>
                  <a:txBody>
                    <a:bodyPr/>
                    <a:lstStyle/>
                    <a:p>
                      <a:pPr>
                        <a:spcAft>
                          <a:spcPts val="1200"/>
                        </a:spcAft>
                      </a:pPr>
                      <a:r>
                        <a:rPr lang="da-DK" sz="1200" kern="1200" dirty="0">
                          <a:solidFill>
                            <a:schemeClr val="dk1"/>
                          </a:solidFill>
                          <a:effectLst/>
                          <a:latin typeface="+mn-lt"/>
                          <a:ea typeface="+mn-ea"/>
                          <a:cs typeface="+mn-cs"/>
                        </a:rPr>
                        <a:t>Taktisk kriseleder</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2046614469"/>
                  </a:ext>
                </a:extLst>
              </a:tr>
              <a:tr h="370840">
                <a:tc>
                  <a:txBody>
                    <a:bodyPr/>
                    <a:lstStyle/>
                    <a:p>
                      <a:pPr>
                        <a:spcAft>
                          <a:spcPts val="1200"/>
                        </a:spcAft>
                      </a:pPr>
                      <a:r>
                        <a:rPr lang="da-DK" sz="1200" kern="1200" dirty="0">
                          <a:solidFill>
                            <a:schemeClr val="dk1"/>
                          </a:solidFill>
                          <a:effectLst/>
                          <a:latin typeface="+mn-lt"/>
                          <a:ea typeface="+mn-ea"/>
                          <a:cs typeface="+mn-cs"/>
                        </a:rPr>
                        <a:t>Kommunikationsansvarlig</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2522325310"/>
                  </a:ext>
                </a:extLst>
              </a:tr>
              <a:tr h="370840">
                <a:tc>
                  <a:txBody>
                    <a:bodyPr/>
                    <a:lstStyle/>
                    <a:p>
                      <a:pPr>
                        <a:spcAft>
                          <a:spcPts val="1200"/>
                        </a:spcAft>
                      </a:pPr>
                      <a:r>
                        <a:rPr lang="da-DK" sz="1200" kern="1200" dirty="0">
                          <a:solidFill>
                            <a:schemeClr val="dk1"/>
                          </a:solidFill>
                          <a:effectLst/>
                          <a:highlight>
                            <a:srgbClr val="FFFF00"/>
                          </a:highlight>
                          <a:latin typeface="+mn-lt"/>
                          <a:ea typeface="+mn-ea"/>
                          <a:cs typeface="+mn-cs"/>
                        </a:rPr>
                        <a:t>Repræsentant ledningsnet</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3216827648"/>
                  </a:ext>
                </a:extLst>
              </a:tr>
              <a:tr h="37084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da-DK" sz="1200" kern="1200" dirty="0">
                          <a:solidFill>
                            <a:schemeClr val="dk1"/>
                          </a:solidFill>
                          <a:effectLst/>
                          <a:highlight>
                            <a:srgbClr val="FFFF00"/>
                          </a:highlight>
                          <a:latin typeface="+mn-lt"/>
                          <a:ea typeface="+mn-ea"/>
                          <a:cs typeface="+mn-cs"/>
                        </a:rPr>
                        <a:t>Repræsentant drift</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3182625336"/>
                  </a:ext>
                </a:extLst>
              </a:tr>
            </a:tbl>
          </a:graphicData>
        </a:graphic>
      </p:graphicFrame>
      <p:sp>
        <p:nvSpPr>
          <p:cNvPr id="5" name="Pladsholder til tekst 4">
            <a:extLst>
              <a:ext uri="{FF2B5EF4-FFF2-40B4-BE49-F238E27FC236}">
                <a16:creationId xmlns:a16="http://schemas.microsoft.com/office/drawing/2014/main" id="{7EFD49D8-9129-7FA1-BCD9-641BEFFF9A02}"/>
              </a:ext>
            </a:extLst>
          </p:cNvPr>
          <p:cNvSpPr>
            <a:spLocks noGrp="1"/>
          </p:cNvSpPr>
          <p:nvPr>
            <p:ph type="body" sz="quarter" idx="3"/>
          </p:nvPr>
        </p:nvSpPr>
        <p:spPr/>
        <p:txBody>
          <a:bodyPr/>
          <a:lstStyle/>
          <a:p>
            <a:r>
              <a:rPr lang="da-DK" dirty="0"/>
              <a:t>Operationelt niveau</a:t>
            </a:r>
          </a:p>
        </p:txBody>
      </p:sp>
      <p:graphicFrame>
        <p:nvGraphicFramePr>
          <p:cNvPr id="9" name="Pladsholder til indhold 8">
            <a:extLst>
              <a:ext uri="{FF2B5EF4-FFF2-40B4-BE49-F238E27FC236}">
                <a16:creationId xmlns:a16="http://schemas.microsoft.com/office/drawing/2014/main" id="{5C00771E-EC6E-4445-F12C-7F8834A1FAA0}"/>
              </a:ext>
            </a:extLst>
          </p:cNvPr>
          <p:cNvGraphicFramePr>
            <a:graphicFrameLocks noGrp="1"/>
          </p:cNvGraphicFramePr>
          <p:nvPr>
            <p:ph sz="quarter" idx="4"/>
            <p:extLst>
              <p:ext uri="{D42A27DB-BD31-4B8C-83A1-F6EECF244321}">
                <p14:modId xmlns:p14="http://schemas.microsoft.com/office/powerpoint/2010/main" val="3922930867"/>
              </p:ext>
            </p:extLst>
          </p:nvPr>
        </p:nvGraphicFramePr>
        <p:xfrm>
          <a:off x="6172200" y="2225675"/>
          <a:ext cx="5183188" cy="2397760"/>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val="4095577104"/>
                    </a:ext>
                  </a:extLst>
                </a:gridCol>
                <a:gridCol w="2591594">
                  <a:extLst>
                    <a:ext uri="{9D8B030D-6E8A-4147-A177-3AD203B41FA5}">
                      <a16:colId xmlns:a16="http://schemas.microsoft.com/office/drawing/2014/main" val="1420838543"/>
                    </a:ext>
                  </a:extLst>
                </a:gridCol>
              </a:tblGrid>
              <a:tr h="370840">
                <a:tc>
                  <a:txBody>
                    <a:bodyPr/>
                    <a:lstStyle/>
                    <a:p>
                      <a:r>
                        <a:rPr lang="da-DK" dirty="0"/>
                        <a:t>Rolle</a:t>
                      </a:r>
                    </a:p>
                  </a:txBody>
                  <a:tcPr/>
                </a:tc>
                <a:tc>
                  <a:txBody>
                    <a:bodyPr/>
                    <a:lstStyle/>
                    <a:p>
                      <a:r>
                        <a:rPr lang="da-DK" dirty="0"/>
                        <a:t>Navn</a:t>
                      </a:r>
                    </a:p>
                  </a:txBody>
                  <a:tcPr/>
                </a:tc>
                <a:extLst>
                  <a:ext uri="{0D108BD9-81ED-4DB2-BD59-A6C34878D82A}">
                    <a16:rowId xmlns:a16="http://schemas.microsoft.com/office/drawing/2014/main" val="242176356"/>
                  </a:ext>
                </a:extLst>
              </a:tr>
              <a:tr h="370840">
                <a:tc>
                  <a:txBody>
                    <a:bodyPr/>
                    <a:lstStyle/>
                    <a:p>
                      <a:r>
                        <a:rPr lang="da-DK" sz="1200" dirty="0">
                          <a:highlight>
                            <a:srgbClr val="FFFF00"/>
                          </a:highlight>
                        </a:rPr>
                        <a:t>Specialist - gasanlæg</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2913448811"/>
                  </a:ext>
                </a:extLst>
              </a:tr>
              <a:tr h="370840">
                <a:tc>
                  <a:txBody>
                    <a:bodyPr/>
                    <a:lstStyle/>
                    <a:p>
                      <a:r>
                        <a:rPr lang="da-DK" sz="1200" dirty="0">
                          <a:highlight>
                            <a:srgbClr val="FFFF00"/>
                          </a:highlight>
                        </a:rPr>
                        <a:t>Specialist - netværk</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452512503"/>
                  </a:ext>
                </a:extLst>
              </a:tr>
              <a:tr h="370840">
                <a:tc>
                  <a:txBody>
                    <a:bodyPr/>
                    <a:lstStyle/>
                    <a:p>
                      <a:r>
                        <a:rPr lang="da-DK" sz="1200" dirty="0">
                          <a:highlight>
                            <a:srgbClr val="FFFF00"/>
                          </a:highlight>
                        </a:rPr>
                        <a:t>Driftsvagt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kern="1200" dirty="0">
                          <a:solidFill>
                            <a:schemeClr val="dk1"/>
                          </a:solidFill>
                          <a:effectLst/>
                          <a:highlight>
                            <a:srgbClr val="FFFF00"/>
                          </a:highlight>
                          <a:latin typeface="+mn-lt"/>
                          <a:ea typeface="+mn-ea"/>
                          <a:cs typeface="+mn-cs"/>
                        </a:rPr>
                        <a:t>[Kontaktpunkt]</a:t>
                      </a:r>
                    </a:p>
                  </a:txBody>
                  <a:tcPr/>
                </a:tc>
                <a:extLst>
                  <a:ext uri="{0D108BD9-81ED-4DB2-BD59-A6C34878D82A}">
                    <a16:rowId xmlns:a16="http://schemas.microsoft.com/office/drawing/2014/main" val="666574719"/>
                  </a:ext>
                </a:extLst>
              </a:tr>
              <a:tr h="370840">
                <a:tc>
                  <a:txBody>
                    <a:bodyPr/>
                    <a:lstStyle/>
                    <a:p>
                      <a:r>
                        <a:rPr lang="da-DK" sz="1200" dirty="0">
                          <a:highlight>
                            <a:srgbClr val="FFFF00"/>
                          </a:highlight>
                        </a:rPr>
                        <a:t>Leverandør A</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kern="1200" dirty="0">
                          <a:solidFill>
                            <a:schemeClr val="dk1"/>
                          </a:solidFill>
                          <a:effectLst/>
                          <a:highlight>
                            <a:srgbClr val="FFFF00"/>
                          </a:highlight>
                          <a:latin typeface="+mn-lt"/>
                          <a:ea typeface="+mn-ea"/>
                          <a:cs typeface="+mn-cs"/>
                        </a:rPr>
                        <a:t>[Kontaktpunkt]</a:t>
                      </a:r>
                    </a:p>
                  </a:txBody>
                  <a:tcPr/>
                </a:tc>
                <a:extLst>
                  <a:ext uri="{0D108BD9-81ED-4DB2-BD59-A6C34878D82A}">
                    <a16:rowId xmlns:a16="http://schemas.microsoft.com/office/drawing/2014/main" val="1972783864"/>
                  </a:ext>
                </a:extLst>
              </a:tr>
              <a:tr h="370840">
                <a:tc>
                  <a:txBody>
                    <a:bodyPr/>
                    <a:lstStyle/>
                    <a:p>
                      <a:r>
                        <a:rPr lang="da-DK" sz="1200" dirty="0">
                          <a:highlight>
                            <a:srgbClr val="FFFF00"/>
                          </a:highlight>
                        </a:rPr>
                        <a:t>Leverandør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kern="1200" dirty="0">
                          <a:solidFill>
                            <a:schemeClr val="dk1"/>
                          </a:solidFill>
                          <a:effectLst/>
                          <a:highlight>
                            <a:srgbClr val="FFFF00"/>
                          </a:highlight>
                          <a:latin typeface="+mn-lt"/>
                          <a:ea typeface="+mn-ea"/>
                          <a:cs typeface="+mn-cs"/>
                        </a:rPr>
                        <a:t>[Kontaktpunkt]</a:t>
                      </a:r>
                    </a:p>
                  </a:txBody>
                  <a:tcPr/>
                </a:tc>
                <a:extLst>
                  <a:ext uri="{0D108BD9-81ED-4DB2-BD59-A6C34878D82A}">
                    <a16:rowId xmlns:a16="http://schemas.microsoft.com/office/drawing/2014/main" val="2538294024"/>
                  </a:ext>
                </a:extLst>
              </a:tr>
            </a:tbl>
          </a:graphicData>
        </a:graphic>
      </p:graphicFrame>
      <p:sp>
        <p:nvSpPr>
          <p:cNvPr id="7" name="Pladsholder til slidenummer 6">
            <a:extLst>
              <a:ext uri="{FF2B5EF4-FFF2-40B4-BE49-F238E27FC236}">
                <a16:creationId xmlns:a16="http://schemas.microsoft.com/office/drawing/2014/main" id="{EC6B619D-F6B4-4DBF-B760-650F86AA4022}"/>
              </a:ext>
            </a:extLst>
          </p:cNvPr>
          <p:cNvSpPr>
            <a:spLocks noGrp="1"/>
          </p:cNvSpPr>
          <p:nvPr>
            <p:ph type="sldNum" sz="quarter" idx="12"/>
          </p:nvPr>
        </p:nvSpPr>
        <p:spPr/>
        <p:txBody>
          <a:bodyPr/>
          <a:lstStyle/>
          <a:p>
            <a:fld id="{31EE0572-11CB-2648-B42D-FC9C685CD944}" type="slidenum">
              <a:rPr lang="da-DK" smtClean="0"/>
              <a:pPr/>
              <a:t>7</a:t>
            </a:fld>
            <a:endParaRPr lang="da-DK"/>
          </a:p>
        </p:txBody>
      </p:sp>
      <p:sp>
        <p:nvSpPr>
          <p:cNvPr id="10" name="Tekstfelt 9">
            <a:extLst>
              <a:ext uri="{FF2B5EF4-FFF2-40B4-BE49-F238E27FC236}">
                <a16:creationId xmlns:a16="http://schemas.microsoft.com/office/drawing/2014/main" id="{E7836848-A412-8AB1-A449-E055FC26BADE}"/>
              </a:ext>
            </a:extLst>
          </p:cNvPr>
          <p:cNvSpPr txBox="1"/>
          <p:nvPr/>
        </p:nvSpPr>
        <p:spPr>
          <a:xfrm>
            <a:off x="838200" y="1124660"/>
            <a:ext cx="10515600" cy="823446"/>
          </a:xfrm>
          <a:prstGeom prst="rect">
            <a:avLst/>
          </a:prstGeom>
        </p:spPr>
        <p:txBody>
          <a:bodyPr vert="horz" wrap="none" lIns="91440" tIns="45720" rIns="91440" bIns="45720" rtlCol="0" anchor="b">
            <a:normAutofit/>
          </a:bodyPr>
          <a:lstStyle/>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[Her skriver I navnene på de personer, der kan have de forskellige roller. Det er også disse personer der skal trænes i at have de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respektive roller. Det anbefales at der er er mindst to personer, som kan varetage hver rolle, så der er dækning i ferier, ved kurser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og andet.]</a:t>
            </a:r>
            <a:endParaRPr kumimoji="0" lang="da-DK" altLang="da-DK" sz="1400" b="0" i="0" u="none" strike="noStrike" cap="none" normalizeH="0" baseline="0" dirty="0">
              <a:ln>
                <a:noFill/>
              </a:ln>
              <a:solidFill>
                <a:schemeClr val="tx1"/>
              </a:solidFill>
              <a:effectLst/>
            </a:endParaRPr>
          </a:p>
        </p:txBody>
      </p:sp>
      <p:sp>
        <p:nvSpPr>
          <p:cNvPr id="11" name="Tekstfelt 10">
            <a:extLst>
              <a:ext uri="{FF2B5EF4-FFF2-40B4-BE49-F238E27FC236}">
                <a16:creationId xmlns:a16="http://schemas.microsoft.com/office/drawing/2014/main" id="{1EFBD31F-A3B6-BAA4-EDC1-5C41C1D17F37}"/>
              </a:ext>
            </a:extLst>
          </p:cNvPr>
          <p:cNvSpPr txBox="1"/>
          <p:nvPr/>
        </p:nvSpPr>
        <p:spPr>
          <a:xfrm>
            <a:off x="925830" y="5554980"/>
            <a:ext cx="0" cy="0"/>
          </a:xfrm>
          <a:prstGeom prst="rect">
            <a:avLst/>
          </a:prstGeom>
        </p:spPr>
        <p:txBody>
          <a:bodyPr vert="horz" wrap="none" lIns="91440" tIns="45720" rIns="91440" bIns="45720" rtlCol="0" anchor="b">
            <a:normAutofit fontScale="25000" lnSpcReduction="20000"/>
          </a:bodyPr>
          <a:lstStyle/>
          <a:p>
            <a:pPr algn="l"/>
            <a:endParaRPr lang="da-DK" sz="2700" cap="all" baseline="0" dirty="0">
              <a:solidFill>
                <a:schemeClr val="tx1"/>
              </a:solidFill>
            </a:endParaRPr>
          </a:p>
        </p:txBody>
      </p:sp>
      <p:sp>
        <p:nvSpPr>
          <p:cNvPr id="12" name="Tekstfelt 11">
            <a:extLst>
              <a:ext uri="{FF2B5EF4-FFF2-40B4-BE49-F238E27FC236}">
                <a16:creationId xmlns:a16="http://schemas.microsoft.com/office/drawing/2014/main" id="{C2F3ED60-705A-44DC-DB16-3D859213A1AC}"/>
              </a:ext>
            </a:extLst>
          </p:cNvPr>
          <p:cNvSpPr txBox="1"/>
          <p:nvPr/>
        </p:nvSpPr>
        <p:spPr>
          <a:xfrm>
            <a:off x="6366510" y="5577840"/>
            <a:ext cx="0" cy="0"/>
          </a:xfrm>
          <a:prstGeom prst="rect">
            <a:avLst/>
          </a:prstGeom>
        </p:spPr>
        <p:txBody>
          <a:bodyPr vert="horz" wrap="none" lIns="91440" tIns="45720" rIns="91440" bIns="45720" rtlCol="0" anchor="b">
            <a:normAutofit fontScale="25000" lnSpcReduction="20000"/>
          </a:bodyPr>
          <a:lstStyle/>
          <a:p>
            <a:pPr algn="l"/>
            <a:endParaRPr lang="da-DK" sz="2700" cap="all" baseline="0" dirty="0">
              <a:solidFill>
                <a:schemeClr val="tx1"/>
              </a:solidFill>
            </a:endParaRPr>
          </a:p>
        </p:txBody>
      </p:sp>
      <p:sp>
        <p:nvSpPr>
          <p:cNvPr id="13" name="Tekstfelt 12">
            <a:extLst>
              <a:ext uri="{FF2B5EF4-FFF2-40B4-BE49-F238E27FC236}">
                <a16:creationId xmlns:a16="http://schemas.microsoft.com/office/drawing/2014/main" id="{05C7D81D-80BA-549E-409B-276F2FC9E1B4}"/>
              </a:ext>
            </a:extLst>
          </p:cNvPr>
          <p:cNvSpPr txBox="1"/>
          <p:nvPr/>
        </p:nvSpPr>
        <p:spPr>
          <a:xfrm>
            <a:off x="2023110" y="1565910"/>
            <a:ext cx="0" cy="0"/>
          </a:xfrm>
          <a:prstGeom prst="rect">
            <a:avLst/>
          </a:prstGeom>
        </p:spPr>
        <p:txBody>
          <a:bodyPr vert="horz" wrap="none" lIns="91440" tIns="45720" rIns="91440" bIns="45720" rtlCol="0" anchor="b">
            <a:normAutofit fontScale="25000" lnSpcReduction="20000"/>
          </a:bodyPr>
          <a:lstStyle/>
          <a:p>
            <a:pPr algn="l"/>
            <a:endParaRPr lang="da-DK" sz="2700" cap="all" baseline="0" dirty="0">
              <a:solidFill>
                <a:schemeClr val="tx1"/>
              </a:solidFill>
            </a:endParaRPr>
          </a:p>
        </p:txBody>
      </p:sp>
      <p:sp>
        <p:nvSpPr>
          <p:cNvPr id="14" name="Tekstfelt 13">
            <a:extLst>
              <a:ext uri="{FF2B5EF4-FFF2-40B4-BE49-F238E27FC236}">
                <a16:creationId xmlns:a16="http://schemas.microsoft.com/office/drawing/2014/main" id="{ECBA5D79-B139-8C53-9A0E-95B4687668B7}"/>
              </a:ext>
            </a:extLst>
          </p:cNvPr>
          <p:cNvSpPr txBox="1"/>
          <p:nvPr/>
        </p:nvSpPr>
        <p:spPr>
          <a:xfrm>
            <a:off x="6823710" y="5337810"/>
            <a:ext cx="0" cy="0"/>
          </a:xfrm>
          <a:prstGeom prst="rect">
            <a:avLst/>
          </a:prstGeom>
        </p:spPr>
        <p:txBody>
          <a:bodyPr vert="horz" wrap="none" lIns="91440" tIns="45720" rIns="91440" bIns="45720" rtlCol="0" anchor="b">
            <a:normAutofit fontScale="25000" lnSpcReduction="20000"/>
          </a:bodyPr>
          <a:lstStyle/>
          <a:p>
            <a:pPr algn="l"/>
            <a:endParaRPr lang="da-DK" sz="2700" cap="all" baseline="0" dirty="0">
              <a:solidFill>
                <a:schemeClr val="tx1"/>
              </a:solidFill>
            </a:endParaRPr>
          </a:p>
        </p:txBody>
      </p:sp>
    </p:spTree>
    <p:extLst>
      <p:ext uri="{BB962C8B-B14F-4D97-AF65-F5344CB8AC3E}">
        <p14:creationId xmlns:p14="http://schemas.microsoft.com/office/powerpoint/2010/main" val="411939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5164E-CC7C-F937-1C99-EA27318EBE77}"/>
              </a:ext>
            </a:extLst>
          </p:cNvPr>
          <p:cNvSpPr>
            <a:spLocks noGrp="1"/>
          </p:cNvSpPr>
          <p:nvPr>
            <p:ph type="title"/>
          </p:nvPr>
        </p:nvSpPr>
        <p:spPr/>
        <p:txBody>
          <a:bodyPr/>
          <a:lstStyle/>
          <a:p>
            <a:r>
              <a:rPr lang="da-DK">
                <a:latin typeface="Source Sans Pro" panose="020B0503030403020204" pitchFamily="34" charset="0"/>
              </a:rPr>
              <a:t>Bilag A	</a:t>
            </a:r>
          </a:p>
        </p:txBody>
      </p:sp>
      <p:sp>
        <p:nvSpPr>
          <p:cNvPr id="4" name="Pladsholder til tekst 3">
            <a:extLst>
              <a:ext uri="{FF2B5EF4-FFF2-40B4-BE49-F238E27FC236}">
                <a16:creationId xmlns:a16="http://schemas.microsoft.com/office/drawing/2014/main" id="{3B43F452-9D3A-C0E7-279E-CF7C051DA633}"/>
              </a:ext>
            </a:extLst>
          </p:cNvPr>
          <p:cNvSpPr>
            <a:spLocks noGrp="1"/>
          </p:cNvSpPr>
          <p:nvPr>
            <p:ph type="body" idx="1"/>
          </p:nvPr>
        </p:nvSpPr>
        <p:spPr/>
        <p:txBody>
          <a:bodyPr/>
          <a:lstStyle/>
          <a:p>
            <a:r>
              <a:rPr lang="da-DK" err="1">
                <a:latin typeface="Source Serif Pro Light" panose="02040303050405020204" pitchFamily="18" charset="0"/>
              </a:rPr>
              <a:t>Actioncards</a:t>
            </a:r>
            <a:r>
              <a:rPr lang="da-DK">
                <a:latin typeface="Source Serif Pro Light" panose="02040303050405020204" pitchFamily="18" charset="0"/>
              </a:rPr>
              <a:t> fordelt på aktørroller i Kriseledelsen (strategisk niveau)</a:t>
            </a:r>
          </a:p>
        </p:txBody>
      </p:sp>
      <p:sp>
        <p:nvSpPr>
          <p:cNvPr id="3" name="Pladsholder til slidenummer 2">
            <a:extLst>
              <a:ext uri="{FF2B5EF4-FFF2-40B4-BE49-F238E27FC236}">
                <a16:creationId xmlns:a16="http://schemas.microsoft.com/office/drawing/2014/main" id="{E77684DA-6B38-2FE8-16BC-3E2B05491526}"/>
              </a:ext>
            </a:extLst>
          </p:cNvPr>
          <p:cNvSpPr>
            <a:spLocks noGrp="1"/>
          </p:cNvSpPr>
          <p:nvPr>
            <p:ph type="sldNum" sz="quarter" idx="12"/>
          </p:nvPr>
        </p:nvSpPr>
        <p:spPr/>
        <p:txBody>
          <a:bodyPr/>
          <a:lstStyle/>
          <a:p>
            <a:fld id="{31EE0572-11CB-2648-B42D-FC9C685CD944}" type="slidenum">
              <a:rPr lang="da-DK" smtClean="0"/>
              <a:pPr/>
              <a:t>8</a:t>
            </a:fld>
            <a:endParaRPr lang="da-DK"/>
          </a:p>
        </p:txBody>
      </p:sp>
      <p:pic>
        <p:nvPicPr>
          <p:cNvPr id="5" name="Billede 4" descr="Et billede, der indeholder skærmbillede, Font/skrifttype, Rektangel, tekst&#10;&#10;Automatisk genereret beskrivelse">
            <a:extLst>
              <a:ext uri="{FF2B5EF4-FFF2-40B4-BE49-F238E27FC236}">
                <a16:creationId xmlns:a16="http://schemas.microsoft.com/office/drawing/2014/main" id="{FA6658B3-C048-CA9D-194E-4D2DC1D93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869" y="4977389"/>
            <a:ext cx="1397000" cy="727075"/>
          </a:xfrm>
          <a:prstGeom prst="rect">
            <a:avLst/>
          </a:prstGeom>
        </p:spPr>
      </p:pic>
    </p:spTree>
    <p:extLst>
      <p:ext uri="{BB962C8B-B14F-4D97-AF65-F5344CB8AC3E}">
        <p14:creationId xmlns:p14="http://schemas.microsoft.com/office/powerpoint/2010/main" val="151730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2CF47-B1D1-EFFF-9B77-C9A8BF0464FE}"/>
              </a:ext>
            </a:extLst>
          </p:cNvPr>
          <p:cNvSpPr>
            <a:spLocks noGrp="1"/>
          </p:cNvSpPr>
          <p:nvPr>
            <p:ph type="title"/>
          </p:nvPr>
        </p:nvSpPr>
        <p:spPr/>
        <p:txBody>
          <a:bodyPr/>
          <a:lstStyle/>
          <a:p>
            <a:r>
              <a:rPr lang="da-DK">
                <a:latin typeface="Source Sans Pro" panose="020B0503030403020204" pitchFamily="34" charset="0"/>
              </a:rPr>
              <a:t>#1 Kriseleder</a:t>
            </a:r>
            <a:br>
              <a:rPr lang="da-DK">
                <a:latin typeface="Source Sans Pro" panose="020B0503030403020204" pitchFamily="34" charset="0"/>
              </a:rPr>
            </a:br>
            <a:endParaRPr lang="da-DK">
              <a:latin typeface="Source Sans Pro" panose="020B0503030403020204" pitchFamily="34" charset="0"/>
            </a:endParaRPr>
          </a:p>
        </p:txBody>
      </p:sp>
      <p:sp>
        <p:nvSpPr>
          <p:cNvPr id="6" name="Pladsholder til tekst 5">
            <a:extLst>
              <a:ext uri="{FF2B5EF4-FFF2-40B4-BE49-F238E27FC236}">
                <a16:creationId xmlns:a16="http://schemas.microsoft.com/office/drawing/2014/main" id="{A04BE447-ACFB-8FD3-E52F-03F52D61653E}"/>
              </a:ext>
            </a:extLst>
          </p:cNvPr>
          <p:cNvSpPr>
            <a:spLocks noGrp="1"/>
          </p:cNvSpPr>
          <p:nvPr>
            <p:ph type="body" idx="1"/>
          </p:nvPr>
        </p:nvSpPr>
        <p:spPr>
          <a:xfrm>
            <a:off x="839788" y="1016590"/>
            <a:ext cx="10514012" cy="883772"/>
          </a:xfrm>
        </p:spPr>
        <p:txBody>
          <a:bodyPr numCol="1">
            <a:normAutofit/>
          </a:bodyPr>
          <a:lstStyle/>
          <a:p>
            <a:pPr marL="0" indent="0">
              <a:buNone/>
            </a:pPr>
            <a:r>
              <a:rPr lang="da-DK" sz="1600">
                <a:solidFill>
                  <a:schemeClr val="tx2"/>
                </a:solidFill>
              </a:rPr>
              <a:t>Du har det overordnede ledelsesansvar i en krisesituation. Din opgave er at lede jer gennem krisen, og sikre dig, at I foretager de nødvendige handlinger, for at de kritiske funktioner kan opretholdes. Samtidig skal du sikre dig, at normal drift tilvejebringes så hurtigt som muligt.</a:t>
            </a:r>
          </a:p>
          <a:p>
            <a:endParaRPr lang="da-DK" sz="1600"/>
          </a:p>
        </p:txBody>
      </p:sp>
      <p:sp>
        <p:nvSpPr>
          <p:cNvPr id="7" name="Afrundet rektangel 6">
            <a:extLst>
              <a:ext uri="{FF2B5EF4-FFF2-40B4-BE49-F238E27FC236}">
                <a16:creationId xmlns:a16="http://schemas.microsoft.com/office/drawing/2014/main" id="{B81CA9EA-125A-EDAF-D86A-16C9F89453B1}"/>
              </a:ext>
            </a:extLst>
          </p:cNvPr>
          <p:cNvSpPr/>
          <p:nvPr/>
        </p:nvSpPr>
        <p:spPr>
          <a:xfrm>
            <a:off x="725463" y="1799131"/>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Forstå omfanget af hændelsen</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Vurdere kriterier for aktivering af beredskab</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at alle relevante medlemmer af beredskabsledelsen er indkaldt til første møde eller konferencekald</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Indsaml viden og foretage konsekvensvurdering </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Informering af direktion (hvis direktionen ikke er en del af beredskab)</a:t>
            </a:r>
          </a:p>
          <a:p>
            <a:pPr marL="285750" indent="-2857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a:p>
            <a:pPr marL="285750" indent="-285750" algn="ctr">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p:txBody>
      </p:sp>
      <p:sp>
        <p:nvSpPr>
          <p:cNvPr id="8" name="Afrundet rektangel 7">
            <a:extLst>
              <a:ext uri="{FF2B5EF4-FFF2-40B4-BE49-F238E27FC236}">
                <a16:creationId xmlns:a16="http://schemas.microsoft.com/office/drawing/2014/main" id="{4C24DC48-48C2-2213-A2AD-8B18ED492BF9}"/>
              </a:ext>
            </a:extLst>
          </p:cNvPr>
          <p:cNvSpPr/>
          <p:nvPr/>
        </p:nvSpPr>
        <p:spPr>
          <a:xfrm>
            <a:off x="4361016" y="1810599"/>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Mødeleder</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Opsamling på status og ny viden</a:t>
            </a:r>
          </a:p>
          <a:p>
            <a:pPr marL="171450" indent="-171450">
              <a:buFont typeface="Arial" panose="020B0604020202020204" pitchFamily="34" charset="0"/>
              <a:buChar char="•"/>
            </a:pPr>
            <a:r>
              <a:rPr lang="da-DK" sz="1400">
                <a:solidFill>
                  <a:schemeClr val="bg1"/>
                </a:solidFill>
                <a:latin typeface="Source Serif Pro" panose="02040603050405020204" pitchFamily="18" charset="0"/>
                <a:ea typeface="Source Serif Pro" panose="02040603050405020204" pitchFamily="18" charset="0"/>
              </a:rPr>
              <a:t>Identificer aktuelle proces-, data- og systemprioriteter i beredskabsplanen.</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Løbende udførelse af konsekvensvurdering</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Beslutnings kompetence ift. handlingsplan og inddragelse af yderligere ressourcer i beredskabet</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Økonomiansvarlig </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Ansvarlig for evt. opdatering af eller eskalering til direktion</a:t>
            </a:r>
          </a:p>
          <a:p>
            <a:pPr algn="ctr"/>
            <a:endParaRPr lang="da-DK">
              <a:latin typeface="Source Serif Pro" panose="02040603050405020204" pitchFamily="18" charset="0"/>
              <a:ea typeface="Source Serif Pro" panose="02040603050405020204" pitchFamily="18" charset="0"/>
            </a:endParaRPr>
          </a:p>
          <a:p>
            <a:pPr marL="285750" indent="-285750" algn="ctr">
              <a:buFont typeface="Arial" panose="020B0604020202020204" pitchFamily="34" charset="0"/>
              <a:buChar char="•"/>
            </a:pPr>
            <a:endParaRPr lang="da-DK">
              <a:latin typeface="Source Serif Pro" panose="02040603050405020204" pitchFamily="18" charset="0"/>
              <a:ea typeface="Source Serif Pro" panose="02040603050405020204" pitchFamily="18" charset="0"/>
            </a:endParaRPr>
          </a:p>
        </p:txBody>
      </p:sp>
      <p:sp>
        <p:nvSpPr>
          <p:cNvPr id="9" name="Afrundet rektangel 8">
            <a:extLst>
              <a:ext uri="{FF2B5EF4-FFF2-40B4-BE49-F238E27FC236}">
                <a16:creationId xmlns:a16="http://schemas.microsoft.com/office/drawing/2014/main" id="{0CD07FC6-0AEC-F0B3-9900-2A8C7C7466E4}"/>
              </a:ext>
            </a:extLst>
          </p:cNvPr>
          <p:cNvSpPr/>
          <p:nvPr/>
        </p:nvSpPr>
        <p:spPr>
          <a:xfrm>
            <a:off x="7996569" y="1810599"/>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Afmelding af beredskab</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Endelig opsamling og afrapportering til direktion / bestyrelse</a:t>
            </a:r>
          </a:p>
          <a:p>
            <a:pPr marL="171450" indent="-1714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a:p>
            <a:pPr algn="ctr"/>
            <a:endParaRPr lang="da-DK">
              <a:latin typeface="Source Serif Pro" panose="02040603050405020204" pitchFamily="18" charset="0"/>
              <a:ea typeface="Source Serif Pro" panose="02040603050405020204" pitchFamily="18" charset="0"/>
            </a:endParaRPr>
          </a:p>
        </p:txBody>
      </p:sp>
      <p:sp>
        <p:nvSpPr>
          <p:cNvPr id="5" name="Pladsholder til slidenummer 4">
            <a:extLst>
              <a:ext uri="{FF2B5EF4-FFF2-40B4-BE49-F238E27FC236}">
                <a16:creationId xmlns:a16="http://schemas.microsoft.com/office/drawing/2014/main" id="{32D3B274-7F75-01EB-2779-D215AFF6DE76}"/>
              </a:ext>
            </a:extLst>
          </p:cNvPr>
          <p:cNvSpPr>
            <a:spLocks noGrp="1"/>
          </p:cNvSpPr>
          <p:nvPr>
            <p:ph type="sldNum" sz="quarter" idx="12"/>
          </p:nvPr>
        </p:nvSpPr>
        <p:spPr>
          <a:xfrm>
            <a:off x="4724400" y="6344516"/>
            <a:ext cx="2743200" cy="365125"/>
          </a:xfrm>
        </p:spPr>
        <p:txBody>
          <a:bodyPr/>
          <a:lstStyle/>
          <a:p>
            <a:pPr algn="ctr"/>
            <a:fld id="{31EE0572-11CB-2648-B42D-FC9C685CD944}" type="slidenum">
              <a:rPr lang="da-DK" smtClean="0"/>
              <a:pPr algn="ctr"/>
              <a:t>9</a:t>
            </a:fld>
            <a:endParaRPr lang="da-DK"/>
          </a:p>
        </p:txBody>
      </p:sp>
      <p:pic>
        <p:nvPicPr>
          <p:cNvPr id="10" name="Billede 9" descr="Et billede, der indeholder skærmbillede, Font/skrifttype, Rektangel, tekst&#10;&#10;Automatisk genereret beskrivelse">
            <a:extLst>
              <a:ext uri="{FF2B5EF4-FFF2-40B4-BE49-F238E27FC236}">
                <a16:creationId xmlns:a16="http://schemas.microsoft.com/office/drawing/2014/main" id="{E59459AC-9C32-A0D9-2DB7-8A07A4844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Tree>
    <p:extLst>
      <p:ext uri="{BB962C8B-B14F-4D97-AF65-F5344CB8AC3E}">
        <p14:creationId xmlns:p14="http://schemas.microsoft.com/office/powerpoint/2010/main" val="922797843"/>
      </p:ext>
    </p:extLst>
  </p:cSld>
  <p:clrMapOvr>
    <a:masterClrMapping/>
  </p:clrMapOvr>
</p:sld>
</file>

<file path=ppt/theme/theme1.xml><?xml version="1.0" encoding="utf-8"?>
<a:theme xmlns:a="http://schemas.openxmlformats.org/drawingml/2006/main" name="Fremtrædende">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700" cap="all" baseline="0" dirty="0">
            <a:solidFill>
              <a:schemeClr val="tx1"/>
            </a:solidFill>
          </a:defRPr>
        </a:defPPr>
      </a:lstStyle>
    </a:txDef>
  </a:objectDefaults>
  <a:extraClrSchemeLst/>
  <a:extLst>
    <a:ext uri="{05A4C25C-085E-4340-85A3-A5531E510DB2}">
      <thm15:themeFamily xmlns:thm15="http://schemas.microsoft.com/office/thememl/2012/main" name="Rapport_2023" id="{10BF7AC4-E988-6E41-8F81-A64751BE5595}" vid="{0F7CFB46-6B44-EE49-96F1-E5B4BD76152C}"/>
    </a:ext>
  </a:extLst>
</a:theme>
</file>

<file path=ppt/theme/theme2.xml><?xml version="1.0" encoding="utf-8"?>
<a:theme xmlns:a="http://schemas.openxmlformats.org/drawingml/2006/main" name="Nedtonet">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tx1"/>
          </a:buClr>
          <a:buSzPct val="80000"/>
          <a:buFont typeface="Arial" panose="020B0604020202020204" pitchFamily="34" charset="0"/>
          <a:buChar char="•"/>
          <a:defRPr sz="1100" b="0" i="0" dirty="0"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Rapport_2023" id="{10BF7AC4-E988-6E41-8F81-A64751BE5595}" vid="{D369A122-847F-E244-AA50-2D981B03008A}"/>
    </a:ext>
  </a:extLst>
</a:theme>
</file>

<file path=ppt/theme/theme3.xml><?xml version="1.0" encoding="utf-8"?>
<a:theme xmlns:a="http://schemas.openxmlformats.org/drawingml/2006/main" name="Usynlig">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tx1"/>
          </a:buClr>
          <a:buSzPct val="80000"/>
          <a:buFont typeface="Arial" panose="020B0604020202020204" pitchFamily="34" charset="0"/>
          <a:buChar char="•"/>
          <a:defRPr sz="1100" b="0" i="0" dirty="0"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Rapport_2023" id="{10BF7AC4-E988-6E41-8F81-A64751BE5595}" vid="{38565C90-96C4-F842-B0F2-FF545D31EDA6}"/>
    </a:ext>
  </a:extLst>
</a:theme>
</file>

<file path=ppt/theme/theme4.xml><?xml version="1.0" encoding="utf-8"?>
<a:theme xmlns:a="http://schemas.openxmlformats.org/drawingml/2006/main" name="Indholdsslides">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bg1"/>
          </a:buClr>
          <a:buSzPct val="80000"/>
          <a:buFont typeface="Arial" panose="020B0604020202020204" pitchFamily="34" charset="0"/>
          <a:buChar char="•"/>
          <a:defRPr sz="1100" b="0" i="0" dirty="0" smtClean="0">
            <a:solidFill>
              <a:schemeClr val="bg1"/>
            </a:solidFill>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Rapport_2023" id="{10BF7AC4-E988-6E41-8F81-A64751BE5595}" vid="{8934AA71-4D19-C248-95C1-EE757600930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37ea8e-76de-4f89-a827-ad600e25f5d0">
      <Terms xmlns="http://schemas.microsoft.com/office/infopath/2007/PartnerControls"/>
    </lcf76f155ced4ddcb4097134ff3c332f>
    <TaxCatchAll xmlns="7fd457c2-993b-47ac-9654-2536aee9f7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60FE1EAEE1F214FB80596CDD5D99D88" ma:contentTypeVersion="15" ma:contentTypeDescription="Opret et nyt dokument." ma:contentTypeScope="" ma:versionID="3dcda005bf698c573d55a6344f4b2876">
  <xsd:schema xmlns:xsd="http://www.w3.org/2001/XMLSchema" xmlns:xs="http://www.w3.org/2001/XMLSchema" xmlns:p="http://schemas.microsoft.com/office/2006/metadata/properties" xmlns:ns2="8b37ea8e-76de-4f89-a827-ad600e25f5d0" xmlns:ns3="7fd457c2-993b-47ac-9654-2536aee9f735" targetNamespace="http://schemas.microsoft.com/office/2006/metadata/properties" ma:root="true" ma:fieldsID="ae9269a937c081968bb9a51a88a0bd84" ns2:_="" ns3:_="">
    <xsd:import namespace="8b37ea8e-76de-4f89-a827-ad600e25f5d0"/>
    <xsd:import namespace="7fd457c2-993b-47ac-9654-2536aee9f7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ea8e-76de-4f89-a827-ad600e25f5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cc30cce5-25b4-4b60-8ee8-f27b29ac8a0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d457c2-993b-47ac-9654-2536aee9f7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0e4f383-8515-4176-90c7-44ecf78e3da9}" ma:internalName="TaxCatchAll" ma:showField="CatchAllData" ma:web="7fd457c2-993b-47ac-9654-2536aee9f7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5E1E49-FE77-49CF-9589-4555BE37758A}">
  <ds:schemaRefs>
    <ds:schemaRef ds:uri="8b37ea8e-76de-4f89-a827-ad600e25f5d0"/>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7fd457c2-993b-47ac-9654-2536aee9f73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C07B1FA-44FC-49B6-B854-59A0A7FB4205}">
  <ds:schemaRefs>
    <ds:schemaRef ds:uri="7fd457c2-993b-47ac-9654-2536aee9f735"/>
    <ds:schemaRef ds:uri="8b37ea8e-76de-4f89-a827-ad600e25f5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62A1E3-52E1-4272-8B7E-554AA05A4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Fremtrædende</Template>
  <TotalTime>280</TotalTime>
  <Words>1417</Words>
  <Application>Microsoft Macintosh PowerPoint</Application>
  <PresentationFormat>Widescreen</PresentationFormat>
  <Paragraphs>252</Paragraphs>
  <Slides>13</Slides>
  <Notes>12</Notes>
  <HiddenSlides>0</HiddenSlides>
  <MMClips>0</MMClips>
  <ScaleCrop>false</ScaleCrop>
  <HeadingPairs>
    <vt:vector size="6" baseType="variant">
      <vt:variant>
        <vt:lpstr>Benyttede skrifttyper</vt:lpstr>
      </vt:variant>
      <vt:variant>
        <vt:i4>8</vt:i4>
      </vt:variant>
      <vt:variant>
        <vt:lpstr>Tema</vt:lpstr>
      </vt:variant>
      <vt:variant>
        <vt:i4>4</vt:i4>
      </vt:variant>
      <vt:variant>
        <vt:lpstr>Slidetitler</vt:lpstr>
      </vt:variant>
      <vt:variant>
        <vt:i4>13</vt:i4>
      </vt:variant>
    </vt:vector>
  </HeadingPairs>
  <TitlesOfParts>
    <vt:vector size="25" baseType="lpstr">
      <vt:lpstr>Source Serif Pro Light</vt:lpstr>
      <vt:lpstr>Arial</vt:lpstr>
      <vt:lpstr>Lakeside</vt:lpstr>
      <vt:lpstr>Source Serif Pro ExtraLight</vt:lpstr>
      <vt:lpstr>Wingdings</vt:lpstr>
      <vt:lpstr>Source Sans Pro</vt:lpstr>
      <vt:lpstr>Source Serif Pro</vt:lpstr>
      <vt:lpstr>Source Sans Pro Light</vt:lpstr>
      <vt:lpstr>Fremtrædende</vt:lpstr>
      <vt:lpstr>Nedtonet</vt:lpstr>
      <vt:lpstr>Usynlig</vt:lpstr>
      <vt:lpstr>Indholdsslides</vt:lpstr>
      <vt:lpstr>PowerPoint-præsentation</vt:lpstr>
      <vt:lpstr>Krise-beredskabsplan </vt:lpstr>
      <vt:lpstr>Hvordan aktiverer jeg Krise-beredskabet? </vt:lpstr>
      <vt:lpstr>Hvad er kriterierne for at aktivere Krise-beredskabet?</vt:lpstr>
      <vt:lpstr>Skabeloner</vt:lpstr>
      <vt:lpstr>Kriseledelsens mødefaciliteter </vt:lpstr>
      <vt:lpstr>Beredskabsdeltagere</vt:lpstr>
      <vt:lpstr>Bilag A </vt:lpstr>
      <vt:lpstr>#1 Kriseleder </vt:lpstr>
      <vt:lpstr>#2 Krisekoordinator </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Mette Thøgersen</dc:creator>
  <cp:lastModifiedBy>Anne Dybdahl</cp:lastModifiedBy>
  <cp:revision>2</cp:revision>
  <dcterms:created xsi:type="dcterms:W3CDTF">2024-09-26T06:39:12Z</dcterms:created>
  <dcterms:modified xsi:type="dcterms:W3CDTF">2025-02-27T12:48:02Z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0x010100C60FE1EAEE1F214FB80596CDD5D99D88</vt:lpwstr>
  </property>
  <property fmtid="{D5CDD505-2E9C-101B-9397-08002B2CF9AE}" pid="3" name="MediaServiceImageTags">
    <vt:lpwstr/>
  </property>
</Properties>
</file>