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4067" r:id="rId4"/>
  </p:sldMasterIdLst>
  <p:notesMasterIdLst>
    <p:notesMasterId r:id="rId7"/>
  </p:notesMasterIdLst>
  <p:handoutMasterIdLst>
    <p:handoutMasterId r:id="rId8"/>
  </p:handoutMasterIdLst>
  <p:sldIdLst>
    <p:sldId id="260" r:id="rId5"/>
    <p:sldId id="257" r:id="rId6"/>
  </p:sldIdLst>
  <p:sldSz cx="3060700" cy="9720263"/>
  <p:notesSz cx="9942513" cy="6810375"/>
  <p:defaultTextStyle>
    <a:defPPr>
      <a:defRPr lang="da-DK"/>
    </a:defPPr>
    <a:lvl1pPr marL="0" algn="l" defTabSz="519543" rtl="0" eaLnBrk="1" latinLnBrk="0" hangingPunct="1">
      <a:defRPr sz="1000" kern="1200">
        <a:solidFill>
          <a:schemeClr val="tx1"/>
        </a:solidFill>
        <a:latin typeface="+mn-lt"/>
        <a:ea typeface="+mn-ea"/>
        <a:cs typeface="+mn-cs"/>
      </a:defRPr>
    </a:lvl1pPr>
    <a:lvl2pPr marL="259772" algn="l" defTabSz="519543" rtl="0" eaLnBrk="1" latinLnBrk="0" hangingPunct="1">
      <a:defRPr sz="1000" kern="1200">
        <a:solidFill>
          <a:schemeClr val="tx1"/>
        </a:solidFill>
        <a:latin typeface="+mn-lt"/>
        <a:ea typeface="+mn-ea"/>
        <a:cs typeface="+mn-cs"/>
      </a:defRPr>
    </a:lvl2pPr>
    <a:lvl3pPr marL="519543" algn="l" defTabSz="519543" rtl="0" eaLnBrk="1" latinLnBrk="0" hangingPunct="1">
      <a:defRPr sz="1000" kern="1200">
        <a:solidFill>
          <a:schemeClr val="tx1"/>
        </a:solidFill>
        <a:latin typeface="+mn-lt"/>
        <a:ea typeface="+mn-ea"/>
        <a:cs typeface="+mn-cs"/>
      </a:defRPr>
    </a:lvl3pPr>
    <a:lvl4pPr marL="779315" algn="l" defTabSz="519543" rtl="0" eaLnBrk="1" latinLnBrk="0" hangingPunct="1">
      <a:defRPr sz="1000" kern="1200">
        <a:solidFill>
          <a:schemeClr val="tx1"/>
        </a:solidFill>
        <a:latin typeface="+mn-lt"/>
        <a:ea typeface="+mn-ea"/>
        <a:cs typeface="+mn-cs"/>
      </a:defRPr>
    </a:lvl4pPr>
    <a:lvl5pPr marL="1039086" algn="l" defTabSz="519543" rtl="0" eaLnBrk="1" latinLnBrk="0" hangingPunct="1">
      <a:defRPr sz="1000" kern="1200">
        <a:solidFill>
          <a:schemeClr val="tx1"/>
        </a:solidFill>
        <a:latin typeface="+mn-lt"/>
        <a:ea typeface="+mn-ea"/>
        <a:cs typeface="+mn-cs"/>
      </a:defRPr>
    </a:lvl5pPr>
    <a:lvl6pPr marL="1298857" algn="l" defTabSz="519543" rtl="0" eaLnBrk="1" latinLnBrk="0" hangingPunct="1">
      <a:defRPr sz="1000" kern="1200">
        <a:solidFill>
          <a:schemeClr val="tx1"/>
        </a:solidFill>
        <a:latin typeface="+mn-lt"/>
        <a:ea typeface="+mn-ea"/>
        <a:cs typeface="+mn-cs"/>
      </a:defRPr>
    </a:lvl6pPr>
    <a:lvl7pPr marL="1558629" algn="l" defTabSz="519543" rtl="0" eaLnBrk="1" latinLnBrk="0" hangingPunct="1">
      <a:defRPr sz="1000" kern="1200">
        <a:solidFill>
          <a:schemeClr val="tx1"/>
        </a:solidFill>
        <a:latin typeface="+mn-lt"/>
        <a:ea typeface="+mn-ea"/>
        <a:cs typeface="+mn-cs"/>
      </a:defRPr>
    </a:lvl7pPr>
    <a:lvl8pPr marL="1818401" algn="l" defTabSz="519543" rtl="0" eaLnBrk="1" latinLnBrk="0" hangingPunct="1">
      <a:defRPr sz="1000" kern="1200">
        <a:solidFill>
          <a:schemeClr val="tx1"/>
        </a:solidFill>
        <a:latin typeface="+mn-lt"/>
        <a:ea typeface="+mn-ea"/>
        <a:cs typeface="+mn-cs"/>
      </a:defRPr>
    </a:lvl8pPr>
    <a:lvl9pPr marL="2078172" algn="l" defTabSz="519543" rtl="0" eaLnBrk="1" latinLnBrk="0" hangingPunct="1">
      <a:defRPr sz="10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0B158A-79DE-99D6-4295-48CBF51ECD4D}" name="Jan Riis" initials="JR" userId="S::JRI@lakeside.dk::f37a4ece-669d-42ce-936f-6d8bbc9d8c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nne-Sofie Tosti Nielsen" initials="ATN" lastIdx="29" clrIdx="6">
    <p:extLst>
      <p:ext uri="{19B8F6BF-5375-455C-9EA6-DF929625EA0E}">
        <p15:presenceInfo xmlns:p15="http://schemas.microsoft.com/office/powerpoint/2012/main" userId="S-1-5-21-2100284113-1573851820-878952375-248025" providerId="AD"/>
      </p:ext>
    </p:extLst>
  </p:cmAuthor>
  <p:cmAuthor id="1" name="Malene E" initials="ME" lastIdx="1" clrIdx="0"/>
  <p:cmAuthor id="8" name="Mie Lindgren" initials="ML" lastIdx="23" clrIdx="7">
    <p:extLst>
      <p:ext uri="{19B8F6BF-5375-455C-9EA6-DF929625EA0E}">
        <p15:presenceInfo xmlns:p15="http://schemas.microsoft.com/office/powerpoint/2012/main" userId="S-1-5-21-2100284113-1573851820-878952375-231578" providerId="AD"/>
      </p:ext>
    </p:extLst>
  </p:cmAuthor>
  <p:cmAuthor id="2" name="John Pedersen" initials="JP" lastIdx="6" clrIdx="1"/>
  <p:cmAuthor id="3" name="Anne Vium" initials="AV" lastIdx="1" clrIdx="2">
    <p:extLst>
      <p:ext uri="{19B8F6BF-5375-455C-9EA6-DF929625EA0E}">
        <p15:presenceInfo xmlns:p15="http://schemas.microsoft.com/office/powerpoint/2012/main" userId="Anne Vium" providerId="None"/>
      </p:ext>
    </p:extLst>
  </p:cmAuthor>
  <p:cmAuthor id="4" name="Flemming Engstrøm" initials="FE" lastIdx="37" clrIdx="3">
    <p:extLst>
      <p:ext uri="{19B8F6BF-5375-455C-9EA6-DF929625EA0E}">
        <p15:presenceInfo xmlns:p15="http://schemas.microsoft.com/office/powerpoint/2012/main" userId="1f5099fd973daa9b" providerId="Windows Live"/>
      </p:ext>
    </p:extLst>
  </p:cmAuthor>
  <p:cmAuthor id="5" name="Flemming Engstrøm" initials="FE [2]" lastIdx="1" clrIdx="4">
    <p:extLst>
      <p:ext uri="{19B8F6BF-5375-455C-9EA6-DF929625EA0E}">
        <p15:presenceInfo xmlns:p15="http://schemas.microsoft.com/office/powerpoint/2012/main" userId="S::flemming@engstroem.dk::beb2f7b5-244d-49f6-8c01-637916c32da0" providerId="AD"/>
      </p:ext>
    </p:extLst>
  </p:cmAuthor>
  <p:cmAuthor id="6" name="Minna Major Wright" initials="MMW" lastIdx="29" clrIdx="5">
    <p:extLst>
      <p:ext uri="{19B8F6BF-5375-455C-9EA6-DF929625EA0E}">
        <p15:presenceInfo xmlns:p15="http://schemas.microsoft.com/office/powerpoint/2012/main" userId="S-1-5-21-2100284113-1573851820-878952375-41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047"/>
    <a:srgbClr val="FF4E26"/>
    <a:srgbClr val="2CBFE7"/>
    <a:srgbClr val="CDCDCA"/>
    <a:srgbClr val="222F9A"/>
    <a:srgbClr val="F6CCB8"/>
    <a:srgbClr val="C6682F"/>
    <a:srgbClr val="835030"/>
    <a:srgbClr val="3D2516"/>
    <a:srgbClr val="CEA7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1D31BD-749F-D247-92A6-5C1FCB4A7F2A}" v="2" dt="2025-08-23T13:46:05.315"/>
    <p1510:client id="{E7F6F61B-4B08-3F4D-965D-EB1CF4483AD1}" v="1" dt="2025-08-26T09:20:37.271"/>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7"/>
    <p:restoredTop sz="94745"/>
  </p:normalViewPr>
  <p:slideViewPr>
    <p:cSldViewPr snapToGrid="0">
      <p:cViewPr>
        <p:scale>
          <a:sx n="114" d="100"/>
          <a:sy n="114" d="100"/>
        </p:scale>
        <p:origin x="3560" y="14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1" y="2"/>
            <a:ext cx="4308422" cy="341701"/>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sz="quarter" idx="1"/>
          </p:nvPr>
        </p:nvSpPr>
        <p:spPr>
          <a:xfrm>
            <a:off x="5631801" y="2"/>
            <a:ext cx="4308422" cy="341701"/>
          </a:xfrm>
          <a:prstGeom prst="rect">
            <a:avLst/>
          </a:prstGeom>
        </p:spPr>
        <p:txBody>
          <a:bodyPr vert="horz" lIns="92584" tIns="46292" rIns="92584" bIns="46292" rtlCol="0"/>
          <a:lstStyle>
            <a:lvl1pPr algn="r">
              <a:defRPr sz="1200"/>
            </a:lvl1pPr>
          </a:lstStyle>
          <a:p>
            <a:fld id="{2DD88BEE-7884-42D5-A164-905D672B3861}" type="datetimeFigureOut">
              <a:rPr lang="da-DK" smtClean="0"/>
              <a:t>26.08.2025</a:t>
            </a:fld>
            <a:endParaRPr lang="da-DK"/>
          </a:p>
        </p:txBody>
      </p:sp>
      <p:sp>
        <p:nvSpPr>
          <p:cNvPr id="4" name="Pladsholder til sidefod 3"/>
          <p:cNvSpPr>
            <a:spLocks noGrp="1"/>
          </p:cNvSpPr>
          <p:nvPr>
            <p:ph type="ftr" sz="quarter" idx="2"/>
          </p:nvPr>
        </p:nvSpPr>
        <p:spPr>
          <a:xfrm>
            <a:off x="11" y="6468678"/>
            <a:ext cx="4308422" cy="341700"/>
          </a:xfrm>
          <a:prstGeom prst="rect">
            <a:avLst/>
          </a:prstGeom>
        </p:spPr>
        <p:txBody>
          <a:bodyPr vert="horz" lIns="92584" tIns="46292" rIns="92584" bIns="46292" rtlCol="0" anchor="b"/>
          <a:lstStyle>
            <a:lvl1pPr algn="l">
              <a:defRPr sz="1200"/>
            </a:lvl1pPr>
          </a:lstStyle>
          <a:p>
            <a:endParaRPr lang="da-DK"/>
          </a:p>
        </p:txBody>
      </p:sp>
      <p:sp>
        <p:nvSpPr>
          <p:cNvPr id="5" name="Pladsholder til slidenummer 4"/>
          <p:cNvSpPr>
            <a:spLocks noGrp="1"/>
          </p:cNvSpPr>
          <p:nvPr>
            <p:ph type="sldNum" sz="quarter" idx="3"/>
          </p:nvPr>
        </p:nvSpPr>
        <p:spPr>
          <a:xfrm>
            <a:off x="5631801" y="6468678"/>
            <a:ext cx="4308422" cy="341700"/>
          </a:xfrm>
          <a:prstGeom prst="rect">
            <a:avLst/>
          </a:prstGeom>
        </p:spPr>
        <p:txBody>
          <a:bodyPr vert="horz" lIns="92584" tIns="46292" rIns="92584" bIns="46292" rtlCol="0" anchor="b"/>
          <a:lstStyle>
            <a:lvl1pPr algn="r">
              <a:defRPr sz="1200"/>
            </a:lvl1pPr>
          </a:lstStyle>
          <a:p>
            <a:fld id="{A4BD87DE-1D92-4B63-99FE-B8C4A7447A67}" type="slidenum">
              <a:rPr lang="da-DK" smtClean="0"/>
              <a:t>‹nr.›</a:t>
            </a:fld>
            <a:endParaRPr lang="da-DK"/>
          </a:p>
        </p:txBody>
      </p:sp>
    </p:spTree>
    <p:extLst>
      <p:ext uri="{BB962C8B-B14F-4D97-AF65-F5344CB8AC3E}">
        <p14:creationId xmlns:p14="http://schemas.microsoft.com/office/powerpoint/2010/main" val="332312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5" y="3"/>
            <a:ext cx="4309506" cy="341935"/>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idx="1"/>
          </p:nvPr>
        </p:nvSpPr>
        <p:spPr>
          <a:xfrm>
            <a:off x="5630690" y="3"/>
            <a:ext cx="4309506" cy="341935"/>
          </a:xfrm>
          <a:prstGeom prst="rect">
            <a:avLst/>
          </a:prstGeom>
        </p:spPr>
        <p:txBody>
          <a:bodyPr vert="horz" lIns="92584" tIns="46292" rIns="92584" bIns="46292" rtlCol="0"/>
          <a:lstStyle>
            <a:lvl1pPr algn="r">
              <a:defRPr sz="1200"/>
            </a:lvl1pPr>
          </a:lstStyle>
          <a:p>
            <a:fld id="{EB3AF25F-8E34-4050-81DA-8209144BB9EF}" type="datetimeFigureOut">
              <a:rPr lang="da-DK" smtClean="0"/>
              <a:t>26.08.2025</a:t>
            </a:fld>
            <a:endParaRPr lang="da-DK"/>
          </a:p>
        </p:txBody>
      </p:sp>
      <p:sp>
        <p:nvSpPr>
          <p:cNvPr id="4" name="Pladsholder til slidebillede 3"/>
          <p:cNvSpPr>
            <a:spLocks noGrp="1" noRot="1" noChangeAspect="1"/>
          </p:cNvSpPr>
          <p:nvPr>
            <p:ph type="sldImg" idx="2"/>
          </p:nvPr>
        </p:nvSpPr>
        <p:spPr>
          <a:xfrm>
            <a:off x="4610100" y="850900"/>
            <a:ext cx="722313" cy="2300288"/>
          </a:xfrm>
          <a:prstGeom prst="rect">
            <a:avLst/>
          </a:prstGeom>
          <a:noFill/>
          <a:ln w="12700">
            <a:solidFill>
              <a:prstClr val="black"/>
            </a:solidFill>
          </a:ln>
        </p:spPr>
        <p:txBody>
          <a:bodyPr vert="horz" lIns="92584" tIns="46292" rIns="92584" bIns="46292" rtlCol="0" anchor="ctr"/>
          <a:lstStyle/>
          <a:p>
            <a:endParaRPr lang="da-DK"/>
          </a:p>
        </p:txBody>
      </p:sp>
      <p:sp>
        <p:nvSpPr>
          <p:cNvPr id="5" name="Pladsholder til noter 4"/>
          <p:cNvSpPr>
            <a:spLocks noGrp="1"/>
          </p:cNvSpPr>
          <p:nvPr>
            <p:ph type="body" sz="quarter" idx="3"/>
          </p:nvPr>
        </p:nvSpPr>
        <p:spPr>
          <a:xfrm>
            <a:off x="993794" y="3277783"/>
            <a:ext cx="7954938" cy="2681027"/>
          </a:xfrm>
          <a:prstGeom prst="rect">
            <a:avLst/>
          </a:prstGeom>
        </p:spPr>
        <p:txBody>
          <a:bodyPr vert="horz" lIns="92584" tIns="46292" rIns="92584" bIns="46292"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5" y="6468445"/>
            <a:ext cx="4309506" cy="341935"/>
          </a:xfrm>
          <a:prstGeom prst="rect">
            <a:avLst/>
          </a:prstGeom>
        </p:spPr>
        <p:txBody>
          <a:bodyPr vert="horz" lIns="92584" tIns="46292" rIns="92584" bIns="46292" rtlCol="0" anchor="b"/>
          <a:lstStyle>
            <a:lvl1pPr algn="l">
              <a:defRPr sz="1200"/>
            </a:lvl1pPr>
          </a:lstStyle>
          <a:p>
            <a:endParaRPr lang="da-DK"/>
          </a:p>
        </p:txBody>
      </p:sp>
      <p:sp>
        <p:nvSpPr>
          <p:cNvPr id="7" name="Pladsholder til slidenummer 6"/>
          <p:cNvSpPr>
            <a:spLocks noGrp="1"/>
          </p:cNvSpPr>
          <p:nvPr>
            <p:ph type="sldNum" sz="quarter" idx="5"/>
          </p:nvPr>
        </p:nvSpPr>
        <p:spPr>
          <a:xfrm>
            <a:off x="5630690" y="6468445"/>
            <a:ext cx="4309506" cy="341935"/>
          </a:xfrm>
          <a:prstGeom prst="rect">
            <a:avLst/>
          </a:prstGeom>
        </p:spPr>
        <p:txBody>
          <a:bodyPr vert="horz" lIns="92584" tIns="46292" rIns="92584" bIns="46292" rtlCol="0" anchor="b"/>
          <a:lstStyle>
            <a:lvl1pPr algn="r">
              <a:defRPr sz="1200"/>
            </a:lvl1pPr>
          </a:lstStyle>
          <a:p>
            <a:fld id="{12E19CD3-F52E-40B0-B58E-2129459FB501}" type="slidenum">
              <a:rPr lang="da-DK" smtClean="0"/>
              <a:t>‹nr.›</a:t>
            </a:fld>
            <a:endParaRPr lang="da-DK"/>
          </a:p>
        </p:txBody>
      </p:sp>
    </p:spTree>
    <p:extLst>
      <p:ext uri="{BB962C8B-B14F-4D97-AF65-F5344CB8AC3E}">
        <p14:creationId xmlns:p14="http://schemas.microsoft.com/office/powerpoint/2010/main" val="3114507273"/>
      </p:ext>
    </p:extLst>
  </p:cSld>
  <p:clrMap bg1="lt1" tx1="dk1" bg2="lt2" tx2="dk2" accent1="accent1" accent2="accent2" accent3="accent3" accent4="accent4" accent5="accent5" accent6="accent6" hlink="hlink" folHlink="folHlink"/>
  <p:notesStyle>
    <a:lvl1pPr marL="0" algn="l" defTabSz="519543" rtl="0" eaLnBrk="1" latinLnBrk="0" hangingPunct="1">
      <a:defRPr sz="700" kern="1200">
        <a:solidFill>
          <a:schemeClr val="tx1"/>
        </a:solidFill>
        <a:latin typeface="+mn-lt"/>
        <a:ea typeface="+mn-ea"/>
        <a:cs typeface="+mn-cs"/>
      </a:defRPr>
    </a:lvl1pPr>
    <a:lvl2pPr marL="259772" algn="l" defTabSz="519543" rtl="0" eaLnBrk="1" latinLnBrk="0" hangingPunct="1">
      <a:defRPr sz="700" kern="1200">
        <a:solidFill>
          <a:schemeClr val="tx1"/>
        </a:solidFill>
        <a:latin typeface="+mn-lt"/>
        <a:ea typeface="+mn-ea"/>
        <a:cs typeface="+mn-cs"/>
      </a:defRPr>
    </a:lvl2pPr>
    <a:lvl3pPr marL="519543" algn="l" defTabSz="519543" rtl="0" eaLnBrk="1" latinLnBrk="0" hangingPunct="1">
      <a:defRPr sz="700" kern="1200">
        <a:solidFill>
          <a:schemeClr val="tx1"/>
        </a:solidFill>
        <a:latin typeface="+mn-lt"/>
        <a:ea typeface="+mn-ea"/>
        <a:cs typeface="+mn-cs"/>
      </a:defRPr>
    </a:lvl3pPr>
    <a:lvl4pPr marL="779315" algn="l" defTabSz="519543" rtl="0" eaLnBrk="1" latinLnBrk="0" hangingPunct="1">
      <a:defRPr sz="700" kern="1200">
        <a:solidFill>
          <a:schemeClr val="tx1"/>
        </a:solidFill>
        <a:latin typeface="+mn-lt"/>
        <a:ea typeface="+mn-ea"/>
        <a:cs typeface="+mn-cs"/>
      </a:defRPr>
    </a:lvl4pPr>
    <a:lvl5pPr marL="1039086" algn="l" defTabSz="519543" rtl="0" eaLnBrk="1" latinLnBrk="0" hangingPunct="1">
      <a:defRPr sz="700" kern="1200">
        <a:solidFill>
          <a:schemeClr val="tx1"/>
        </a:solidFill>
        <a:latin typeface="+mn-lt"/>
        <a:ea typeface="+mn-ea"/>
        <a:cs typeface="+mn-cs"/>
      </a:defRPr>
    </a:lvl5pPr>
    <a:lvl6pPr marL="1298857" algn="l" defTabSz="519543" rtl="0" eaLnBrk="1" latinLnBrk="0" hangingPunct="1">
      <a:defRPr sz="700" kern="1200">
        <a:solidFill>
          <a:schemeClr val="tx1"/>
        </a:solidFill>
        <a:latin typeface="+mn-lt"/>
        <a:ea typeface="+mn-ea"/>
        <a:cs typeface="+mn-cs"/>
      </a:defRPr>
    </a:lvl6pPr>
    <a:lvl7pPr marL="1558629" algn="l" defTabSz="519543" rtl="0" eaLnBrk="1" latinLnBrk="0" hangingPunct="1">
      <a:defRPr sz="700" kern="1200">
        <a:solidFill>
          <a:schemeClr val="tx1"/>
        </a:solidFill>
        <a:latin typeface="+mn-lt"/>
        <a:ea typeface="+mn-ea"/>
        <a:cs typeface="+mn-cs"/>
      </a:defRPr>
    </a:lvl7pPr>
    <a:lvl8pPr marL="1818401" algn="l" defTabSz="519543" rtl="0" eaLnBrk="1" latinLnBrk="0" hangingPunct="1">
      <a:defRPr sz="700" kern="1200">
        <a:solidFill>
          <a:schemeClr val="tx1"/>
        </a:solidFill>
        <a:latin typeface="+mn-lt"/>
        <a:ea typeface="+mn-ea"/>
        <a:cs typeface="+mn-cs"/>
      </a:defRPr>
    </a:lvl8pPr>
    <a:lvl9pPr marL="2078172" algn="l" defTabSz="519543"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CF53E-A877-CB11-128C-4304CA78E760}"/>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ACEAFB31-8AD8-8445-8587-3363F8D9568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97ED675D-5BBC-6F0C-5803-76019392ECDB}"/>
              </a:ext>
            </a:extLst>
          </p:cNvPr>
          <p:cNvSpPr>
            <a:spLocks noGrp="1"/>
          </p:cNvSpPr>
          <p:nvPr>
            <p:ph type="body" idx="1"/>
          </p:nvPr>
        </p:nvSpPr>
        <p:spPr/>
        <p:txBody>
          <a:bodyPr/>
          <a:lstStyle/>
          <a:p>
            <a:endParaRPr lang="da-DK"/>
          </a:p>
        </p:txBody>
      </p:sp>
      <p:sp>
        <p:nvSpPr>
          <p:cNvPr id="4" name="Pladsholder til slidenummer 3">
            <a:extLst>
              <a:ext uri="{FF2B5EF4-FFF2-40B4-BE49-F238E27FC236}">
                <a16:creationId xmlns:a16="http://schemas.microsoft.com/office/drawing/2014/main" id="{69A1074A-F769-0C54-034D-D11741ECA24E}"/>
              </a:ext>
            </a:extLst>
          </p:cNvPr>
          <p:cNvSpPr>
            <a:spLocks noGrp="1"/>
          </p:cNvSpPr>
          <p:nvPr>
            <p:ph type="sldNum" sz="quarter" idx="10"/>
          </p:nvPr>
        </p:nvSpPr>
        <p:spPr/>
        <p:txBody>
          <a:bodyPr/>
          <a:lstStyle/>
          <a:p>
            <a:fld id="{12E19CD3-F52E-40B0-B58E-2129459FB501}" type="slidenum">
              <a:rPr lang="da-DK" smtClean="0"/>
              <a:t>1</a:t>
            </a:fld>
            <a:endParaRPr lang="da-DK"/>
          </a:p>
        </p:txBody>
      </p:sp>
    </p:spTree>
    <p:extLst>
      <p:ext uri="{BB962C8B-B14F-4D97-AF65-F5344CB8AC3E}">
        <p14:creationId xmlns:p14="http://schemas.microsoft.com/office/powerpoint/2010/main" val="105952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2</a:t>
            </a:fld>
            <a:endParaRPr lang="da-DK"/>
          </a:p>
        </p:txBody>
      </p:sp>
    </p:spTree>
    <p:extLst>
      <p:ext uri="{BB962C8B-B14F-4D97-AF65-F5344CB8AC3E}">
        <p14:creationId xmlns:p14="http://schemas.microsoft.com/office/powerpoint/2010/main" val="162206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984AF-026D-FB44-9628-7A1EB1BD5151}"/>
              </a:ext>
            </a:extLst>
          </p:cNvPr>
          <p:cNvSpPr>
            <a:spLocks noGrp="1"/>
          </p:cNvSpPr>
          <p:nvPr>
            <p:ph type="title"/>
          </p:nvPr>
        </p:nvSpPr>
        <p:spPr>
          <a:xfrm>
            <a:off x="90001" y="107952"/>
            <a:ext cx="1410188" cy="323848"/>
          </a:xfrm>
        </p:spPr>
        <p:txBody>
          <a:bodyPr/>
          <a:lstStyle/>
          <a:p>
            <a:r>
              <a:rPr lang="da-DK"/>
              <a:t>Klik for at redigere titeltypografien i masteren</a:t>
            </a:r>
          </a:p>
        </p:txBody>
      </p:sp>
      <p:sp>
        <p:nvSpPr>
          <p:cNvPr id="4" name="Pladsholder til billede 3">
            <a:extLst>
              <a:ext uri="{FF2B5EF4-FFF2-40B4-BE49-F238E27FC236}">
                <a16:creationId xmlns:a16="http://schemas.microsoft.com/office/drawing/2014/main" id="{91555D51-3B74-9149-8582-5F825686CB3E}"/>
              </a:ext>
            </a:extLst>
          </p:cNvPr>
          <p:cNvSpPr>
            <a:spLocks noGrp="1"/>
          </p:cNvSpPr>
          <p:nvPr>
            <p:ph type="pic" sz="quarter" idx="10" hasCustomPrompt="1"/>
          </p:nvPr>
        </p:nvSpPr>
        <p:spPr>
          <a:xfrm>
            <a:off x="2421775" y="107952"/>
            <a:ext cx="548437" cy="431798"/>
          </a:xfrm>
        </p:spPr>
        <p:txBody>
          <a:bodyPr anchor="ctr" anchorCtr="0"/>
          <a:lstStyle>
            <a:lvl1pPr algn="ctr">
              <a:defRPr sz="600"/>
            </a:lvl1pPr>
          </a:lstStyle>
          <a:p>
            <a:r>
              <a:rPr lang="da-DK"/>
              <a:t>Indsæt din organisations logo</a:t>
            </a:r>
          </a:p>
        </p:txBody>
      </p:sp>
    </p:spTree>
    <p:extLst>
      <p:ext uri="{BB962C8B-B14F-4D97-AF65-F5344CB8AC3E}">
        <p14:creationId xmlns:p14="http://schemas.microsoft.com/office/powerpoint/2010/main" val="25040087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90000" y="107952"/>
            <a:ext cx="2880213" cy="323848"/>
          </a:xfrm>
          <a:prstGeom prst="rect">
            <a:avLst/>
          </a:prstGeom>
        </p:spPr>
        <p:txBody>
          <a:bodyPr vert="horz" lIns="0" tIns="0" rIns="0" bIns="0" rtlCol="0" anchor="t" anchorCtr="0">
            <a:noAutofit/>
          </a:bodyPr>
          <a:lstStyle/>
          <a:p>
            <a:r>
              <a:rPr lang="da-DK" noProof="0"/>
              <a:t>Overskrift</a:t>
            </a:r>
          </a:p>
        </p:txBody>
      </p:sp>
      <p:sp>
        <p:nvSpPr>
          <p:cNvPr id="3" name="Pladsholder til tekst 2"/>
          <p:cNvSpPr>
            <a:spLocks noGrp="1"/>
          </p:cNvSpPr>
          <p:nvPr>
            <p:ph type="body" idx="1"/>
          </p:nvPr>
        </p:nvSpPr>
        <p:spPr>
          <a:xfrm>
            <a:off x="90488" y="539750"/>
            <a:ext cx="2879725" cy="8856663"/>
          </a:xfrm>
          <a:prstGeom prst="rect">
            <a:avLst/>
          </a:prstGeom>
        </p:spPr>
        <p:txBody>
          <a:bodyPr vert="horz" lIns="0" tIns="0" rIns="0" bIns="0" rtlCol="0">
            <a:noAutofit/>
          </a:bodyPr>
          <a:lstStyle/>
          <a:p>
            <a:pPr lvl="0"/>
            <a:r>
              <a:rPr lang="da-DK" noProof="0"/>
              <a:t>Tekst</a:t>
            </a:r>
          </a:p>
        </p:txBody>
      </p:sp>
      <p:sp>
        <p:nvSpPr>
          <p:cNvPr id="5" name="Rectangle 11">
            <a:extLst>
              <a:ext uri="{FF2B5EF4-FFF2-40B4-BE49-F238E27FC236}">
                <a16:creationId xmlns:a16="http://schemas.microsoft.com/office/drawing/2014/main" id="{028CAF3A-FF84-0149-B3B8-876DC26F5514}"/>
              </a:ext>
            </a:extLst>
          </p:cNvPr>
          <p:cNvSpPr txBox="1">
            <a:spLocks noChangeArrowheads="1"/>
          </p:cNvSpPr>
          <p:nvPr userDrawn="1"/>
        </p:nvSpPr>
        <p:spPr>
          <a:xfrm>
            <a:off x="2575217" y="9555112"/>
            <a:ext cx="394777" cy="90000"/>
          </a:xfrm>
          <a:prstGeom prst="rect">
            <a:avLst/>
          </a:prstGeom>
          <a:noFill/>
          <a:ln>
            <a:noFill/>
          </a:ln>
        </p:spPr>
        <p:txBody>
          <a:bodyPr lIns="0" tIns="0" rIns="0" bIns="0" anchor="b" anchorCtr="0">
            <a:noAutofit/>
          </a:bodyPr>
          <a:lstStyle>
            <a:defPPr>
              <a:defRPr lang="da-DK"/>
            </a:defPPr>
            <a:lvl1pPr marL="0" algn="l" defTabSz="1042088" rtl="0" eaLnBrk="1" latinLnBrk="0" hangingPunct="1">
              <a:defRPr sz="1019" kern="1200">
                <a:solidFill>
                  <a:schemeClr val="tx1"/>
                </a:solidFill>
                <a:latin typeface="+mn-lt"/>
                <a:ea typeface="+mn-ea"/>
                <a:cs typeface="+mn-cs"/>
              </a:defRPr>
            </a:lvl1pPr>
            <a:lvl2pPr marL="521044" algn="l" defTabSz="1042088" rtl="0" eaLnBrk="1" latinLnBrk="0" hangingPunct="1">
              <a:defRPr sz="2051" kern="1200">
                <a:solidFill>
                  <a:schemeClr val="tx1"/>
                </a:solidFill>
                <a:latin typeface="+mn-lt"/>
                <a:ea typeface="+mn-ea"/>
                <a:cs typeface="+mn-cs"/>
              </a:defRPr>
            </a:lvl2pPr>
            <a:lvl3pPr marL="1042088" algn="l" defTabSz="1042088" rtl="0" eaLnBrk="1" latinLnBrk="0" hangingPunct="1">
              <a:defRPr sz="2051" kern="1200">
                <a:solidFill>
                  <a:schemeClr val="tx1"/>
                </a:solidFill>
                <a:latin typeface="+mn-lt"/>
                <a:ea typeface="+mn-ea"/>
                <a:cs typeface="+mn-cs"/>
              </a:defRPr>
            </a:lvl3pPr>
            <a:lvl4pPr marL="1563132" algn="l" defTabSz="1042088" rtl="0" eaLnBrk="1" latinLnBrk="0" hangingPunct="1">
              <a:defRPr sz="2051" kern="1200">
                <a:solidFill>
                  <a:schemeClr val="tx1"/>
                </a:solidFill>
                <a:latin typeface="+mn-lt"/>
                <a:ea typeface="+mn-ea"/>
                <a:cs typeface="+mn-cs"/>
              </a:defRPr>
            </a:lvl4pPr>
            <a:lvl5pPr marL="2084176" algn="l" defTabSz="1042088" rtl="0" eaLnBrk="1" latinLnBrk="0" hangingPunct="1">
              <a:defRPr sz="2051" kern="1200">
                <a:solidFill>
                  <a:schemeClr val="tx1"/>
                </a:solidFill>
                <a:latin typeface="+mn-lt"/>
                <a:ea typeface="+mn-ea"/>
                <a:cs typeface="+mn-cs"/>
              </a:defRPr>
            </a:lvl5pPr>
            <a:lvl6pPr marL="2605220" algn="l" defTabSz="1042088" rtl="0" eaLnBrk="1" latinLnBrk="0" hangingPunct="1">
              <a:defRPr sz="2051" kern="1200">
                <a:solidFill>
                  <a:schemeClr val="tx1"/>
                </a:solidFill>
                <a:latin typeface="+mn-lt"/>
                <a:ea typeface="+mn-ea"/>
                <a:cs typeface="+mn-cs"/>
              </a:defRPr>
            </a:lvl6pPr>
            <a:lvl7pPr marL="3126265" algn="l" defTabSz="1042088" rtl="0" eaLnBrk="1" latinLnBrk="0" hangingPunct="1">
              <a:defRPr sz="2051" kern="1200">
                <a:solidFill>
                  <a:schemeClr val="tx1"/>
                </a:solidFill>
                <a:latin typeface="+mn-lt"/>
                <a:ea typeface="+mn-ea"/>
                <a:cs typeface="+mn-cs"/>
              </a:defRPr>
            </a:lvl7pPr>
            <a:lvl8pPr marL="3647309" algn="l" defTabSz="1042088" rtl="0" eaLnBrk="1" latinLnBrk="0" hangingPunct="1">
              <a:defRPr sz="2051" kern="1200">
                <a:solidFill>
                  <a:schemeClr val="tx1"/>
                </a:solidFill>
                <a:latin typeface="+mn-lt"/>
                <a:ea typeface="+mn-ea"/>
                <a:cs typeface="+mn-cs"/>
              </a:defRPr>
            </a:lvl8pPr>
            <a:lvl9pPr marL="4168353" algn="l" defTabSz="1042088" rtl="0" eaLnBrk="1" latinLnBrk="0" hangingPunct="1">
              <a:defRPr sz="2051" kern="1200">
                <a:solidFill>
                  <a:schemeClr val="tx1"/>
                </a:solidFill>
                <a:latin typeface="+mn-lt"/>
                <a:ea typeface="+mn-ea"/>
                <a:cs typeface="+mn-cs"/>
              </a:defRPr>
            </a:lvl9pPr>
          </a:lstStyle>
          <a:p>
            <a:pPr algn="r">
              <a:defRPr/>
            </a:pPr>
            <a:r>
              <a:rPr lang="da-DK" sz="500">
                <a:solidFill>
                  <a:srgbClr val="343536"/>
                </a:solidFill>
                <a:latin typeface="Arial" panose="020B0604020202020204" pitchFamily="34" charset="0"/>
                <a:cs typeface="Arial" panose="020B0604020202020204" pitchFamily="34" charset="0"/>
              </a:rPr>
              <a:t>Side  </a:t>
            </a:r>
            <a:fld id="{07C3ABF7-9C5F-4CBA-B4FC-DD1D7FBF45EA}" type="slidenum">
              <a:rPr lang="da-DK" sz="500" smtClean="0">
                <a:solidFill>
                  <a:srgbClr val="343536"/>
                </a:solidFill>
                <a:latin typeface="Arial" panose="020B0604020202020204" pitchFamily="34" charset="0"/>
                <a:cs typeface="Arial" panose="020B0604020202020204" pitchFamily="34" charset="0"/>
              </a:rPr>
              <a:pPr algn="r">
                <a:defRPr/>
              </a:pPr>
              <a:t>‹nr.›</a:t>
            </a:fld>
            <a:endParaRPr lang="da-DK" sz="500">
              <a:solidFill>
                <a:srgbClr val="3435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24448"/>
      </p:ext>
    </p:extLst>
  </p:cSld>
  <p:clrMap bg1="lt1" tx1="dk1" bg2="lt2" tx2="dk2" accent1="accent1" accent2="accent2" accent3="accent3" accent4="accent4" accent5="accent5" accent6="accent6" hlink="hlink" folHlink="folHlink"/>
  <p:sldLayoutIdLst>
    <p:sldLayoutId id="2147484068" r:id="rId1"/>
  </p:sldLayoutIdLst>
  <p:hf sldNum="0" hdr="0" ftr="0" dt="0"/>
  <p:txStyles>
    <p:title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p:bodyStyle>
    <p:otherStyle>
      <a:defPPr>
        <a:defRPr lang="da-DK"/>
      </a:defPPr>
      <a:lvl1pPr marL="0" algn="l" defTabSz="108995" rtl="0" eaLnBrk="1" latinLnBrk="0" hangingPunct="1">
        <a:defRPr sz="221" kern="1200">
          <a:solidFill>
            <a:schemeClr val="tx1"/>
          </a:solidFill>
          <a:latin typeface="+mn-lt"/>
          <a:ea typeface="+mn-ea"/>
          <a:cs typeface="+mn-cs"/>
        </a:defRPr>
      </a:lvl1pPr>
      <a:lvl2pPr marL="54497" algn="l" defTabSz="108995" rtl="0" eaLnBrk="1" latinLnBrk="0" hangingPunct="1">
        <a:defRPr sz="221" kern="1200">
          <a:solidFill>
            <a:schemeClr val="tx1"/>
          </a:solidFill>
          <a:latin typeface="+mn-lt"/>
          <a:ea typeface="+mn-ea"/>
          <a:cs typeface="+mn-cs"/>
        </a:defRPr>
      </a:lvl2pPr>
      <a:lvl3pPr marL="108995" algn="l" defTabSz="108995" rtl="0" eaLnBrk="1" latinLnBrk="0" hangingPunct="1">
        <a:defRPr sz="221" kern="1200">
          <a:solidFill>
            <a:schemeClr val="tx1"/>
          </a:solidFill>
          <a:latin typeface="+mn-lt"/>
          <a:ea typeface="+mn-ea"/>
          <a:cs typeface="+mn-cs"/>
        </a:defRPr>
      </a:lvl3pPr>
      <a:lvl4pPr marL="163492" algn="l" defTabSz="108995" rtl="0" eaLnBrk="1" latinLnBrk="0" hangingPunct="1">
        <a:defRPr sz="221" kern="1200">
          <a:solidFill>
            <a:schemeClr val="tx1"/>
          </a:solidFill>
          <a:latin typeface="+mn-lt"/>
          <a:ea typeface="+mn-ea"/>
          <a:cs typeface="+mn-cs"/>
        </a:defRPr>
      </a:lvl4pPr>
      <a:lvl5pPr marL="217990" algn="l" defTabSz="108995" rtl="0" eaLnBrk="1" latinLnBrk="0" hangingPunct="1">
        <a:defRPr sz="221" kern="1200">
          <a:solidFill>
            <a:schemeClr val="tx1"/>
          </a:solidFill>
          <a:latin typeface="+mn-lt"/>
          <a:ea typeface="+mn-ea"/>
          <a:cs typeface="+mn-cs"/>
        </a:defRPr>
      </a:lvl5pPr>
      <a:lvl6pPr marL="272487" algn="l" defTabSz="108995" rtl="0" eaLnBrk="1" latinLnBrk="0" hangingPunct="1">
        <a:defRPr sz="221" kern="1200">
          <a:solidFill>
            <a:schemeClr val="tx1"/>
          </a:solidFill>
          <a:latin typeface="+mn-lt"/>
          <a:ea typeface="+mn-ea"/>
          <a:cs typeface="+mn-cs"/>
        </a:defRPr>
      </a:lvl6pPr>
      <a:lvl7pPr marL="326985" algn="l" defTabSz="108995" rtl="0" eaLnBrk="1" latinLnBrk="0" hangingPunct="1">
        <a:defRPr sz="221" kern="1200">
          <a:solidFill>
            <a:schemeClr val="tx1"/>
          </a:solidFill>
          <a:latin typeface="+mn-lt"/>
          <a:ea typeface="+mn-ea"/>
          <a:cs typeface="+mn-cs"/>
        </a:defRPr>
      </a:lvl7pPr>
      <a:lvl8pPr marL="381482" algn="l" defTabSz="108995" rtl="0" eaLnBrk="1" latinLnBrk="0" hangingPunct="1">
        <a:defRPr sz="221" kern="1200">
          <a:solidFill>
            <a:schemeClr val="tx1"/>
          </a:solidFill>
          <a:latin typeface="+mn-lt"/>
          <a:ea typeface="+mn-ea"/>
          <a:cs typeface="+mn-cs"/>
        </a:defRPr>
      </a:lvl8pPr>
      <a:lvl9pPr marL="435980" algn="l" defTabSz="108995" rtl="0" eaLnBrk="1" latinLnBrk="0" hangingPunct="1">
        <a:defRPr sz="22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61" userDrawn="1">
          <p15:clr>
            <a:srgbClr val="F26B43"/>
          </p15:clr>
        </p15:guide>
        <p15:guide id="2" pos="983" userDrawn="1">
          <p15:clr>
            <a:srgbClr val="F26B43"/>
          </p15:clr>
        </p15:guide>
        <p15:guide id="3" pos="193" userDrawn="1">
          <p15:clr>
            <a:srgbClr val="F26B43"/>
          </p15:clr>
        </p15:guide>
        <p15:guide id="4" pos="1735" userDrawn="1">
          <p15:clr>
            <a:srgbClr val="F26B43"/>
          </p15:clr>
        </p15:guide>
        <p15:guide id="5" pos="57" userDrawn="1">
          <p15:clr>
            <a:srgbClr val="F26B43"/>
          </p15:clr>
        </p15:guide>
        <p15:guide id="6" pos="1871" userDrawn="1">
          <p15:clr>
            <a:srgbClr val="F26B43"/>
          </p15:clr>
        </p15:guide>
        <p15:guide id="8" orient="horz" pos="68" userDrawn="1">
          <p15:clr>
            <a:srgbClr val="F26B43"/>
          </p15:clr>
        </p15:guide>
        <p15:guide id="11" orient="horz" pos="6055" userDrawn="1">
          <p15:clr>
            <a:srgbClr val="F26B43"/>
          </p15:clr>
        </p15:guide>
        <p15:guide id="13" orient="horz" pos="340" userDrawn="1">
          <p15:clr>
            <a:srgbClr val="F26B43"/>
          </p15:clr>
        </p15:guide>
        <p15:guide id="16" pos="1085" userDrawn="1">
          <p15:clr>
            <a:srgbClr val="F26B43"/>
          </p15:clr>
        </p15:guide>
        <p15:guide id="17" pos="843" userDrawn="1">
          <p15:clr>
            <a:srgbClr val="F26B43"/>
          </p15:clr>
        </p15:guide>
        <p15:guide id="18" pos="945" userDrawn="1">
          <p15:clr>
            <a:srgbClr val="F26B43"/>
          </p15:clr>
        </p15:guide>
        <p15:guide id="19" pos="1130" userDrawn="1">
          <p15:clr>
            <a:srgbClr val="F26B43"/>
          </p15:clr>
        </p15:guide>
        <p15:guide id="20" pos="798" userDrawn="1">
          <p15:clr>
            <a:srgbClr val="F26B43"/>
          </p15:clr>
        </p15:guide>
        <p15:guide id="21" pos="1599" userDrawn="1">
          <p15:clr>
            <a:srgbClr val="F26B43"/>
          </p15:clr>
        </p15:guide>
        <p15:guide id="23" orient="horz" pos="136" userDrawn="1">
          <p15:clr>
            <a:srgbClr val="F26B43"/>
          </p15:clr>
        </p15:guide>
        <p15:guide id="24" orient="horz" pos="5987" userDrawn="1">
          <p15:clr>
            <a:srgbClr val="F26B43"/>
          </p15:clr>
        </p15:guide>
        <p15:guide id="25" orient="horz" pos="5919" userDrawn="1">
          <p15:clr>
            <a:srgbClr val="F26B43"/>
          </p15:clr>
        </p15:guide>
        <p15:guide id="26" pos="352" userDrawn="1">
          <p15:clr>
            <a:srgbClr val="F26B43"/>
          </p15:clr>
        </p15:guide>
        <p15:guide id="27" orient="horz" pos="204" userDrawn="1">
          <p15:clr>
            <a:srgbClr val="F26B43"/>
          </p15:clr>
        </p15:guide>
        <p15:guide id="28" orient="horz" pos="27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37436-1CA3-CDB3-FA49-AC077CD29720}"/>
            </a:ext>
          </a:extLst>
        </p:cNvPr>
        <p:cNvGrpSpPr/>
        <p:nvPr/>
      </p:nvGrpSpPr>
      <p:grpSpPr>
        <a:xfrm>
          <a:off x="0" y="0"/>
          <a:ext cx="0" cy="0"/>
          <a:chOff x="0" y="0"/>
          <a:chExt cx="0" cy="0"/>
        </a:xfrm>
      </p:grpSpPr>
      <p:sp>
        <p:nvSpPr>
          <p:cNvPr id="4" name="Pladsholder til billede 3">
            <a:extLst>
              <a:ext uri="{FF2B5EF4-FFF2-40B4-BE49-F238E27FC236}">
                <a16:creationId xmlns:a16="http://schemas.microsoft.com/office/drawing/2014/main" id="{C87B69C8-1C2F-2DBA-D390-7982D321D0F8}"/>
              </a:ext>
            </a:extLst>
          </p:cNvPr>
          <p:cNvSpPr>
            <a:spLocks noGrp="1"/>
          </p:cNvSpPr>
          <p:nvPr>
            <p:ph type="pic" sz="quarter" idx="10"/>
          </p:nvPr>
        </p:nvSpPr>
        <p:spPr>
          <a:xfrm>
            <a:off x="2421775" y="107952"/>
            <a:ext cx="548437" cy="431798"/>
          </a:xfrm>
        </p:spPr>
        <p:txBody>
          <a:bodyPr/>
          <a:lstStyle/>
          <a:p>
            <a:endParaRPr lang="da-DK"/>
          </a:p>
        </p:txBody>
      </p:sp>
      <p:sp>
        <p:nvSpPr>
          <p:cNvPr id="5" name="Rektangel 4">
            <a:extLst>
              <a:ext uri="{FF2B5EF4-FFF2-40B4-BE49-F238E27FC236}">
                <a16:creationId xmlns:a16="http://schemas.microsoft.com/office/drawing/2014/main" id="{8A94F2D9-8FE5-5A7C-4445-F440DC8A2D1B}"/>
              </a:ext>
            </a:extLst>
          </p:cNvPr>
          <p:cNvSpPr/>
          <p:nvPr/>
        </p:nvSpPr>
        <p:spPr>
          <a:xfrm>
            <a:off x="69429" y="5917013"/>
            <a:ext cx="1709543" cy="1814063"/>
          </a:xfrm>
          <a:prstGeom prst="rect">
            <a:avLst/>
          </a:prstGeom>
          <a:noFill/>
          <a:ln>
            <a:noFill/>
          </a:ln>
        </p:spPr>
        <p:txBody>
          <a:bodyPr/>
          <a:lstStyle/>
          <a:p>
            <a:endParaRPr lang="da-DK"/>
          </a:p>
        </p:txBody>
      </p:sp>
      <p:sp>
        <p:nvSpPr>
          <p:cNvPr id="2" name="Rektangel 1">
            <a:extLst>
              <a:ext uri="{FF2B5EF4-FFF2-40B4-BE49-F238E27FC236}">
                <a16:creationId xmlns:a16="http://schemas.microsoft.com/office/drawing/2014/main" id="{CD3CD5E3-D33E-D4BF-C925-5E2259E6615D}"/>
              </a:ext>
            </a:extLst>
          </p:cNvPr>
          <p:cNvSpPr/>
          <p:nvPr/>
        </p:nvSpPr>
        <p:spPr>
          <a:xfrm>
            <a:off x="0" y="996950"/>
            <a:ext cx="3060700" cy="762000"/>
          </a:xfrm>
          <a:prstGeom prst="rect">
            <a:avLst/>
          </a:prstGeom>
          <a:solidFill>
            <a:srgbClr val="023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 name="Titel 2">
            <a:extLst>
              <a:ext uri="{FF2B5EF4-FFF2-40B4-BE49-F238E27FC236}">
                <a16:creationId xmlns:a16="http://schemas.microsoft.com/office/drawing/2014/main" id="{D6B0012D-9EFF-7B2B-4A6A-89BED24FF96A}"/>
              </a:ext>
            </a:extLst>
          </p:cNvPr>
          <p:cNvSpPr txBox="1">
            <a:spLocks/>
          </p:cNvSpPr>
          <p:nvPr/>
        </p:nvSpPr>
        <p:spPr>
          <a:xfrm>
            <a:off x="132346" y="1094762"/>
            <a:ext cx="2827880" cy="302471"/>
          </a:xfrm>
          <a:prstGeom prst="rect">
            <a:avLst/>
          </a:prstGeom>
        </p:spPr>
        <p:txBody>
          <a:bodyPr vert="horz" lIns="0" tIns="0" rIns="0" bIns="0" rtlCol="0" anchor="b"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indent="-274320"/>
            <a:r>
              <a:rPr lang="da-DK" sz="1600" b="0" dirty="0">
                <a:solidFill>
                  <a:schemeClr val="bg1"/>
                </a:solidFill>
                <a:latin typeface="Lakeside"/>
                <a:cs typeface="Arial"/>
              </a:rPr>
              <a:t>BEREDSKABSPLAN </a:t>
            </a:r>
          </a:p>
        </p:txBody>
      </p:sp>
      <p:sp>
        <p:nvSpPr>
          <p:cNvPr id="14" name="Rektangel 13">
            <a:extLst>
              <a:ext uri="{FF2B5EF4-FFF2-40B4-BE49-F238E27FC236}">
                <a16:creationId xmlns:a16="http://schemas.microsoft.com/office/drawing/2014/main" id="{0085256A-554D-6DCD-183D-7882190041E6}"/>
              </a:ext>
            </a:extLst>
          </p:cNvPr>
          <p:cNvSpPr/>
          <p:nvPr/>
        </p:nvSpPr>
        <p:spPr>
          <a:xfrm>
            <a:off x="-8437" y="175895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17" name="Titel 2">
            <a:extLst>
              <a:ext uri="{FF2B5EF4-FFF2-40B4-BE49-F238E27FC236}">
                <a16:creationId xmlns:a16="http://schemas.microsoft.com/office/drawing/2014/main" id="{B47513FD-D6A1-F8BE-E0C5-C385D03D2B85}"/>
              </a:ext>
            </a:extLst>
          </p:cNvPr>
          <p:cNvSpPr txBox="1">
            <a:spLocks/>
          </p:cNvSpPr>
          <p:nvPr/>
        </p:nvSpPr>
        <p:spPr>
          <a:xfrm>
            <a:off x="132346" y="1377189"/>
            <a:ext cx="2827880" cy="302471"/>
          </a:xfrm>
          <a:prstGeom prst="rect">
            <a:avLst/>
          </a:prstGeom>
        </p:spPr>
        <p:txBody>
          <a:bodyPr vert="horz" lIns="0" tIns="0" rIns="0" bIns="0" rtlCol="0" anchor="t"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indent="-274320"/>
            <a:r>
              <a:rPr lang="da-DK" sz="900" b="0">
                <a:solidFill>
                  <a:schemeClr val="bg1"/>
                </a:solidFill>
                <a:latin typeface="Lakeside" pitchFamily="2" charset="77"/>
              </a:rPr>
              <a:t>UDSTEDT </a:t>
            </a:r>
            <a:r>
              <a:rPr lang="da-DK" sz="900" b="0">
                <a:solidFill>
                  <a:srgbClr val="FFFF00"/>
                </a:solidFill>
                <a:latin typeface="Lakeside" pitchFamily="2" charset="77"/>
              </a:rPr>
              <a:t>(INDSÆT DATO FOR UDSTEDELSEN)</a:t>
            </a:r>
          </a:p>
        </p:txBody>
      </p:sp>
      <p:sp>
        <p:nvSpPr>
          <p:cNvPr id="20" name="Pladsholder til indhold 2">
            <a:extLst>
              <a:ext uri="{FF2B5EF4-FFF2-40B4-BE49-F238E27FC236}">
                <a16:creationId xmlns:a16="http://schemas.microsoft.com/office/drawing/2014/main" id="{B788C8C9-D481-B664-C51D-CFEACAC68378}"/>
              </a:ext>
            </a:extLst>
          </p:cNvPr>
          <p:cNvSpPr txBox="1">
            <a:spLocks/>
          </p:cNvSpPr>
          <p:nvPr/>
        </p:nvSpPr>
        <p:spPr>
          <a:xfrm>
            <a:off x="65580" y="2149961"/>
            <a:ext cx="2863458" cy="445165"/>
          </a:xfrm>
          <a:prstGeom prst="rect">
            <a:avLst/>
          </a:prstGeom>
        </p:spPr>
        <p:txBody>
          <a:bodyPr numCol="1"/>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a:r>
              <a:rPr lang="da-DK" sz="700" dirty="0">
                <a:solidFill>
                  <a:schemeClr val="tx2"/>
                </a:solidFill>
                <a:latin typeface="Source Serif Pro" panose="02040603050405020204" pitchFamily="18" charset="0"/>
                <a:ea typeface="Source Serif Pro" panose="02040603050405020204" pitchFamily="18" charset="0"/>
              </a:rPr>
              <a:t>Hvis en kritisk sikkerhedshændelse anmeldes til et medlem af Kriseledelsen, skal denne person beslutte om beredskabet skal aktiveres. </a:t>
            </a:r>
          </a:p>
          <a:p>
            <a:endParaRPr lang="da-DK" dirty="0"/>
          </a:p>
        </p:txBody>
      </p:sp>
      <p:sp>
        <p:nvSpPr>
          <p:cNvPr id="21" name="Pladsholder til indhold 2">
            <a:extLst>
              <a:ext uri="{FF2B5EF4-FFF2-40B4-BE49-F238E27FC236}">
                <a16:creationId xmlns:a16="http://schemas.microsoft.com/office/drawing/2014/main" id="{EF22FFAE-916A-F5F8-FF13-3AB621E7DB8D}"/>
              </a:ext>
            </a:extLst>
          </p:cNvPr>
          <p:cNvSpPr txBox="1">
            <a:spLocks/>
          </p:cNvSpPr>
          <p:nvPr/>
        </p:nvSpPr>
        <p:spPr>
          <a:xfrm>
            <a:off x="65579" y="3153453"/>
            <a:ext cx="1034107" cy="482243"/>
          </a:xfrm>
          <a:prstGeom prst="rect">
            <a:avLst/>
          </a:prstGeom>
        </p:spPr>
        <p:txBody>
          <a:bodyPr vert="horz" lIns="91440" tIns="45720" rIns="91440" bIns="45720" numCol="1" rtlCol="0" anchor="t">
            <a:norm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indent="0" algn="ctr">
              <a:buFont typeface="Arial" panose="020B0604020202020204" pitchFamily="34" charset="0"/>
              <a:buNone/>
            </a:pPr>
            <a:r>
              <a:rPr lang="da-DK" sz="700">
                <a:solidFill>
                  <a:schemeClr val="tx2"/>
                </a:solidFill>
              </a:rPr>
              <a:t>Kontaktet medlem beslutter aktivering</a:t>
            </a:r>
          </a:p>
        </p:txBody>
      </p:sp>
      <p:sp>
        <p:nvSpPr>
          <p:cNvPr id="22" name="Pladsholder til indhold 2">
            <a:extLst>
              <a:ext uri="{FF2B5EF4-FFF2-40B4-BE49-F238E27FC236}">
                <a16:creationId xmlns:a16="http://schemas.microsoft.com/office/drawing/2014/main" id="{F48D47EF-A536-5EAC-44D6-640C0E8013DF}"/>
              </a:ext>
            </a:extLst>
          </p:cNvPr>
          <p:cNvSpPr txBox="1">
            <a:spLocks/>
          </p:cNvSpPr>
          <p:nvPr/>
        </p:nvSpPr>
        <p:spPr>
          <a:xfrm>
            <a:off x="1012873" y="3153452"/>
            <a:ext cx="965168" cy="538918"/>
          </a:xfrm>
          <a:prstGeom prst="rect">
            <a:avLst/>
          </a:prstGeom>
        </p:spPr>
        <p:txBody>
          <a:bodyPr vert="horz" lIns="91440" tIns="45720" rIns="91440" bIns="45720" numCol="1" rtlCol="0" anchor="t">
            <a:norm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ctr" defTabSz="108995" rtl="0" eaLnBrk="1" fontAlgn="auto" latinLnBrk="0" hangingPunct="1">
              <a:lnSpc>
                <a:spcPct val="100000"/>
              </a:lnSpc>
              <a:spcBef>
                <a:spcPts val="0"/>
              </a:spcBef>
              <a:spcAft>
                <a:spcPts val="0"/>
              </a:spcAft>
              <a:buClrTx/>
              <a:buSzTx/>
              <a:buFontTx/>
              <a:buNone/>
              <a:tabLst/>
              <a:defRPr/>
            </a:pPr>
            <a:r>
              <a:rPr lang="da-DK" sz="700">
                <a:solidFill>
                  <a:schemeClr val="tx2"/>
                </a:solidFill>
              </a:rPr>
              <a:t>Kriseledelsen kontaktes via Signalgruppe. </a:t>
            </a:r>
          </a:p>
        </p:txBody>
      </p:sp>
      <p:sp>
        <p:nvSpPr>
          <p:cNvPr id="23" name="Pladsholder til indhold 2">
            <a:extLst>
              <a:ext uri="{FF2B5EF4-FFF2-40B4-BE49-F238E27FC236}">
                <a16:creationId xmlns:a16="http://schemas.microsoft.com/office/drawing/2014/main" id="{8BA53E9C-0439-D514-EAFB-C81BBD25A3C9}"/>
              </a:ext>
            </a:extLst>
          </p:cNvPr>
          <p:cNvSpPr txBox="1">
            <a:spLocks/>
          </p:cNvSpPr>
          <p:nvPr/>
        </p:nvSpPr>
        <p:spPr>
          <a:xfrm>
            <a:off x="1978041" y="3165733"/>
            <a:ext cx="947294" cy="492146"/>
          </a:xfrm>
          <a:prstGeom prst="rect">
            <a:avLst/>
          </a:prstGeom>
        </p:spPr>
        <p:txBody>
          <a:bodyPr vert="horz" lIns="91440" tIns="45720" rIns="91440" bIns="45720" numCol="1" rtlCol="0" anchor="t">
            <a:noAutofit/>
          </a:bodyPr>
          <a:lstStyle>
            <a:lvl1pPr marL="171450" indent="-171450" algn="l" defTabSz="914400" rtl="0" eaLnBrk="1" latinLnBrk="0" hangingPunct="1">
              <a:lnSpc>
                <a:spcPct val="90000"/>
              </a:lnSpc>
              <a:spcBef>
                <a:spcPts val="1000"/>
              </a:spcBef>
              <a:buClr>
                <a:schemeClr val="accent5"/>
              </a:buClr>
              <a:buSzPct val="80000"/>
              <a:buFont typeface="Arial" panose="020B0604020202020204" pitchFamily="34" charset="0"/>
              <a:buChar char="•"/>
              <a:defRPr sz="1100" b="0" i="0" kern="1200">
                <a:solidFill>
                  <a:schemeClr val="tx1"/>
                </a:solidFill>
                <a:latin typeface="Source Serif Pro Light" panose="02040303050405020204" pitchFamily="18" charset="0"/>
                <a:ea typeface="Source Serif Pro Light" panose="02040303050405020204" pitchFamily="18" charset="0"/>
                <a:cs typeface="+mn-cs"/>
              </a:defRPr>
            </a:lvl1pPr>
            <a:lvl2pPr marL="6286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Clr>
                <a:schemeClr val="accent5"/>
              </a:buClr>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indent="0" algn="ctr">
              <a:buNone/>
            </a:pPr>
            <a:r>
              <a:rPr lang="da-DK" sz="700">
                <a:solidFill>
                  <a:schemeClr val="tx2"/>
                </a:solidFill>
              </a:rPr>
              <a:t>Myndigheder underrettes</a:t>
            </a:r>
          </a:p>
        </p:txBody>
      </p:sp>
      <p:pic>
        <p:nvPicPr>
          <p:cNvPr id="24" name="Grafik 23">
            <a:extLst>
              <a:ext uri="{FF2B5EF4-FFF2-40B4-BE49-F238E27FC236}">
                <a16:creationId xmlns:a16="http://schemas.microsoft.com/office/drawing/2014/main" id="{6D4542ED-178F-D86D-A754-3A35F549CB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65712" y="2683869"/>
            <a:ext cx="253691" cy="442806"/>
          </a:xfrm>
          <a:prstGeom prst="rect">
            <a:avLst/>
          </a:prstGeom>
        </p:spPr>
      </p:pic>
      <p:pic>
        <p:nvPicPr>
          <p:cNvPr id="25" name="Grafik 24">
            <a:extLst>
              <a:ext uri="{FF2B5EF4-FFF2-40B4-BE49-F238E27FC236}">
                <a16:creationId xmlns:a16="http://schemas.microsoft.com/office/drawing/2014/main" id="{003DE392-2623-89E6-BB4E-008A4D4A871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48151" y="2655107"/>
            <a:ext cx="473041" cy="468164"/>
          </a:xfrm>
          <a:prstGeom prst="rect">
            <a:avLst/>
          </a:prstGeom>
        </p:spPr>
      </p:pic>
      <p:pic>
        <p:nvPicPr>
          <p:cNvPr id="26" name="Grafik 25">
            <a:extLst>
              <a:ext uri="{FF2B5EF4-FFF2-40B4-BE49-F238E27FC236}">
                <a16:creationId xmlns:a16="http://schemas.microsoft.com/office/drawing/2014/main" id="{1782C320-2A1F-67F4-8841-6224B80E85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276741" y="2672609"/>
            <a:ext cx="347662" cy="449153"/>
          </a:xfrm>
          <a:prstGeom prst="rect">
            <a:avLst/>
          </a:prstGeom>
        </p:spPr>
      </p:pic>
      <p:sp>
        <p:nvSpPr>
          <p:cNvPr id="27" name="Titel 1">
            <a:extLst>
              <a:ext uri="{FF2B5EF4-FFF2-40B4-BE49-F238E27FC236}">
                <a16:creationId xmlns:a16="http://schemas.microsoft.com/office/drawing/2014/main" id="{819D0E75-DA49-B17A-C70C-A112027F6864}"/>
              </a:ext>
            </a:extLst>
          </p:cNvPr>
          <p:cNvSpPr>
            <a:spLocks noGrp="1"/>
          </p:cNvSpPr>
          <p:nvPr>
            <p:ph type="title"/>
          </p:nvPr>
        </p:nvSpPr>
        <p:spPr>
          <a:xfrm>
            <a:off x="65579" y="2008269"/>
            <a:ext cx="2894647" cy="184592"/>
          </a:xfrm>
        </p:spPr>
        <p:txBody>
          <a:bodyPr/>
          <a:lstStyle/>
          <a:p>
            <a:pPr algn="ctr"/>
            <a:r>
              <a:rPr lang="da-DK" b="0" dirty="0">
                <a:latin typeface="Lakeside" pitchFamily="2" charset="77"/>
              </a:rPr>
              <a:t>HVORDAN AKTIVERER JEG BEREDSKABET?</a:t>
            </a:r>
          </a:p>
        </p:txBody>
      </p:sp>
      <p:sp>
        <p:nvSpPr>
          <p:cNvPr id="28" name="Rektangel 27">
            <a:extLst>
              <a:ext uri="{FF2B5EF4-FFF2-40B4-BE49-F238E27FC236}">
                <a16:creationId xmlns:a16="http://schemas.microsoft.com/office/drawing/2014/main" id="{C8E4D2B3-564D-F30E-AEA6-F0B9EB089268}"/>
              </a:ext>
            </a:extLst>
          </p:cNvPr>
          <p:cNvSpPr/>
          <p:nvPr/>
        </p:nvSpPr>
        <p:spPr>
          <a:xfrm>
            <a:off x="-8607" y="3693879"/>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9" name="Rektangel 28">
            <a:extLst>
              <a:ext uri="{FF2B5EF4-FFF2-40B4-BE49-F238E27FC236}">
                <a16:creationId xmlns:a16="http://schemas.microsoft.com/office/drawing/2014/main" id="{B9BF4ACC-930E-C683-B3E3-FB1D186DAE3B}"/>
              </a:ext>
            </a:extLst>
          </p:cNvPr>
          <p:cNvSpPr/>
          <p:nvPr/>
        </p:nvSpPr>
        <p:spPr>
          <a:xfrm>
            <a:off x="0" y="5724984"/>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1" name="Pladsholder til indhold 4">
            <a:extLst>
              <a:ext uri="{FF2B5EF4-FFF2-40B4-BE49-F238E27FC236}">
                <a16:creationId xmlns:a16="http://schemas.microsoft.com/office/drawing/2014/main" id="{1EB68B9B-681B-3317-3757-702C7477A99C}"/>
              </a:ext>
            </a:extLst>
          </p:cNvPr>
          <p:cNvSpPr txBox="1">
            <a:spLocks/>
          </p:cNvSpPr>
          <p:nvPr/>
        </p:nvSpPr>
        <p:spPr>
          <a:xfrm>
            <a:off x="285963" y="4350034"/>
            <a:ext cx="2520645" cy="1380616"/>
          </a:xfrm>
          <a:prstGeom prst="rect">
            <a:avLst/>
          </a:prstGeom>
        </p:spPr>
        <p:txBody>
          <a:bodyPr numCol="1" anchor="ctr">
            <a:norm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fontAlgn="t">
              <a:spcAft>
                <a:spcPts val="300"/>
              </a:spcAft>
              <a:buClr>
                <a:srgbClr val="FF4E26"/>
              </a:buClr>
            </a:pPr>
            <a:r>
              <a:rPr lang="da-DK" dirty="0">
                <a:solidFill>
                  <a:schemeClr val="tx2"/>
                </a:solidFill>
                <a:latin typeface="Source Serif Pro" panose="02040603050405020204" pitchFamily="18" charset="0"/>
                <a:ea typeface="Source Serif Pro" panose="02040603050405020204" pitchFamily="18" charset="0"/>
              </a:rPr>
              <a:t>Kan hændelsen håndteres som en hverdagshændelse? </a:t>
            </a:r>
          </a:p>
          <a:p>
            <a:pPr algn="ctr" fontAlgn="t">
              <a:spcAft>
                <a:spcPts val="300"/>
              </a:spcAft>
              <a:buClr>
                <a:srgbClr val="FF4E26"/>
              </a:buClr>
            </a:pPr>
            <a:endParaRPr lang="da-DK" sz="900" dirty="0">
              <a:solidFill>
                <a:schemeClr val="tx2"/>
              </a:solidFill>
              <a:latin typeface="Source Serif Pro" panose="02040603050405020204" pitchFamily="18" charset="0"/>
              <a:ea typeface="Source Serif Pro" panose="02040603050405020204" pitchFamily="18" charset="0"/>
            </a:endParaRPr>
          </a:p>
          <a:p>
            <a:pPr algn="ctr" fontAlgn="t">
              <a:spcAft>
                <a:spcPts val="300"/>
              </a:spcAft>
              <a:buClr>
                <a:srgbClr val="FF4E26"/>
              </a:buClr>
            </a:pPr>
            <a:r>
              <a:rPr lang="da-DK" sz="900" dirty="0">
                <a:solidFill>
                  <a:srgbClr val="FF4E26"/>
                </a:solidFill>
                <a:latin typeface="Source Serif Pro" panose="02040603050405020204" pitchFamily="18" charset="0"/>
                <a:ea typeface="Source Serif Pro" panose="02040603050405020204" pitchFamily="18" charset="0"/>
              </a:rPr>
              <a:t>JA</a:t>
            </a:r>
            <a:r>
              <a:rPr lang="da-DK" sz="900" dirty="0">
                <a:solidFill>
                  <a:schemeClr val="tx2"/>
                </a:solidFill>
                <a:latin typeface="Source Serif Pro" panose="02040603050405020204" pitchFamily="18" charset="0"/>
                <a:ea typeface="Source Serif Pro" panose="02040603050405020204" pitchFamily="18" charset="0"/>
              </a:rPr>
              <a:t> – Inddæm og håndter hændelsen</a:t>
            </a:r>
          </a:p>
          <a:p>
            <a:pPr algn="ctr" fontAlgn="t">
              <a:spcAft>
                <a:spcPts val="300"/>
              </a:spcAft>
              <a:buClr>
                <a:srgbClr val="FF4E26"/>
              </a:buClr>
            </a:pPr>
            <a:endParaRPr lang="da-DK" sz="900" dirty="0">
              <a:solidFill>
                <a:schemeClr val="tx2"/>
              </a:solidFill>
              <a:latin typeface="Source Serif Pro" panose="02040603050405020204" pitchFamily="18" charset="0"/>
              <a:ea typeface="Source Serif Pro" panose="02040603050405020204" pitchFamily="18" charset="0"/>
            </a:endParaRPr>
          </a:p>
          <a:p>
            <a:pPr fontAlgn="t">
              <a:spcAft>
                <a:spcPts val="300"/>
              </a:spcAft>
              <a:buClr>
                <a:srgbClr val="FF4E26"/>
              </a:buClr>
            </a:pPr>
            <a:r>
              <a:rPr lang="da-DK" sz="900" dirty="0">
                <a:solidFill>
                  <a:srgbClr val="FF4E26"/>
                </a:solidFill>
                <a:latin typeface="Source Serif Pro" panose="02040603050405020204" pitchFamily="18" charset="0"/>
                <a:ea typeface="Source Serif Pro" panose="02040603050405020204" pitchFamily="18" charset="0"/>
              </a:rPr>
              <a:t>         NEJ</a:t>
            </a:r>
            <a:r>
              <a:rPr lang="da-DK" sz="900" dirty="0">
                <a:solidFill>
                  <a:schemeClr val="tx2"/>
                </a:solidFill>
                <a:latin typeface="Source Serif Pro" panose="02040603050405020204" pitchFamily="18" charset="0"/>
                <a:ea typeface="Source Serif Pro" panose="02040603050405020204" pitchFamily="18" charset="0"/>
              </a:rPr>
              <a:t> – Aktiver beredskabet</a:t>
            </a:r>
          </a:p>
          <a:p>
            <a:pPr algn="ctr" fontAlgn="t">
              <a:spcAft>
                <a:spcPts val="300"/>
              </a:spcAft>
              <a:buClr>
                <a:srgbClr val="FF4E26"/>
              </a:buClr>
            </a:pPr>
            <a:r>
              <a:rPr lang="da-DK" sz="900" dirty="0">
                <a:solidFill>
                  <a:srgbClr val="023047"/>
                </a:solidFill>
                <a:latin typeface="Source Serif Pro" panose="02040603050405020204" pitchFamily="18" charset="0"/>
                <a:ea typeface="Source Serif Pro" panose="02040603050405020204" pitchFamily="18" charset="0"/>
              </a:rPr>
              <a:t>	</a:t>
            </a:r>
            <a:endParaRPr lang="da-DK" sz="200" dirty="0"/>
          </a:p>
        </p:txBody>
      </p:sp>
      <p:sp>
        <p:nvSpPr>
          <p:cNvPr id="30" name="Titel 1">
            <a:extLst>
              <a:ext uri="{FF2B5EF4-FFF2-40B4-BE49-F238E27FC236}">
                <a16:creationId xmlns:a16="http://schemas.microsoft.com/office/drawing/2014/main" id="{66EB1C03-89C1-3DEF-BD91-1B3EAF66B12A}"/>
              </a:ext>
            </a:extLst>
          </p:cNvPr>
          <p:cNvSpPr txBox="1">
            <a:spLocks/>
          </p:cNvSpPr>
          <p:nvPr/>
        </p:nvSpPr>
        <p:spPr>
          <a:xfrm>
            <a:off x="65579" y="3933591"/>
            <a:ext cx="2904633" cy="537821"/>
          </a:xfrm>
          <a:prstGeom prst="rect">
            <a:avLst/>
          </a:prstGeom>
        </p:spPr>
        <p:txBody>
          <a:bodyPr vert="horz" lIns="0" tIns="0" rIns="0" bIns="0" rtlCol="0" anchor="t" anchorCtr="0">
            <a:noAutofit/>
          </a:bodyPr>
          <a:lst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a:lstStyle>
          <a:p>
            <a:pPr algn="ctr"/>
            <a:r>
              <a:rPr lang="da-DK" b="0" dirty="0">
                <a:latin typeface="Lakeside" pitchFamily="2" charset="77"/>
              </a:rPr>
              <a:t>AKTIVERINGSKRITERIERNE FOR BEREDSKABET</a:t>
            </a:r>
          </a:p>
        </p:txBody>
      </p:sp>
      <p:sp>
        <p:nvSpPr>
          <p:cNvPr id="32" name="Pladsholder til tekst 2">
            <a:extLst>
              <a:ext uri="{FF2B5EF4-FFF2-40B4-BE49-F238E27FC236}">
                <a16:creationId xmlns:a16="http://schemas.microsoft.com/office/drawing/2014/main" id="{E5E1CC45-7D31-1655-9848-AACFBEC6C3F4}"/>
              </a:ext>
            </a:extLst>
          </p:cNvPr>
          <p:cNvSpPr txBox="1">
            <a:spLocks/>
          </p:cNvSpPr>
          <p:nvPr/>
        </p:nvSpPr>
        <p:spPr>
          <a:xfrm>
            <a:off x="-33346" y="4059489"/>
            <a:ext cx="2968833" cy="386721"/>
          </a:xfrm>
          <a:prstGeom prst="rect">
            <a:avLst/>
          </a:prstGeom>
        </p:spPr>
        <p:txBody>
          <a:bodyPr lIns="91440" tIns="45720" rIns="91440" bIns="45720" numCol="1" anchor="t">
            <a:norm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pPr algn="ctr"/>
            <a:r>
              <a:rPr lang="da-DK" dirty="0">
                <a:solidFill>
                  <a:schemeClr val="tx2"/>
                </a:solidFill>
                <a:latin typeface="Source Serif Pro"/>
                <a:ea typeface="Source Serif Pro"/>
                <a:cs typeface="Arial"/>
              </a:rPr>
              <a:t>Medlemmet af kriseledelsen benytter nedenstående kriterier   for at afgøre, om beredskabet skal aktiveres:</a:t>
            </a:r>
          </a:p>
        </p:txBody>
      </p:sp>
      <p:pic>
        <p:nvPicPr>
          <p:cNvPr id="34" name="Grafik 33">
            <a:extLst>
              <a:ext uri="{FF2B5EF4-FFF2-40B4-BE49-F238E27FC236}">
                <a16:creationId xmlns:a16="http://schemas.microsoft.com/office/drawing/2014/main" id="{C1E3C8D1-0BA3-EC85-FE7E-6AEB59640E2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53872" y="4908308"/>
            <a:ext cx="220084" cy="230400"/>
          </a:xfrm>
          <a:prstGeom prst="rect">
            <a:avLst/>
          </a:prstGeom>
        </p:spPr>
      </p:pic>
      <p:pic>
        <p:nvPicPr>
          <p:cNvPr id="35" name="Grafik 34">
            <a:extLst>
              <a:ext uri="{FF2B5EF4-FFF2-40B4-BE49-F238E27FC236}">
                <a16:creationId xmlns:a16="http://schemas.microsoft.com/office/drawing/2014/main" id="{6418657C-50DC-9FB8-B34C-7B65EA03E5C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63667" y="5179012"/>
            <a:ext cx="165600" cy="277151"/>
          </a:xfrm>
          <a:prstGeom prst="rect">
            <a:avLst/>
          </a:prstGeom>
        </p:spPr>
      </p:pic>
      <p:sp>
        <p:nvSpPr>
          <p:cNvPr id="36" name="Rektangel 35">
            <a:extLst>
              <a:ext uri="{FF2B5EF4-FFF2-40B4-BE49-F238E27FC236}">
                <a16:creationId xmlns:a16="http://schemas.microsoft.com/office/drawing/2014/main" id="{2E30FEAC-EB4A-59E3-329E-4D97C40A0197}"/>
              </a:ext>
            </a:extLst>
          </p:cNvPr>
          <p:cNvSpPr/>
          <p:nvPr/>
        </p:nvSpPr>
        <p:spPr>
          <a:xfrm>
            <a:off x="-8437" y="7595426"/>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8" name="Titel 1">
            <a:extLst>
              <a:ext uri="{FF2B5EF4-FFF2-40B4-BE49-F238E27FC236}">
                <a16:creationId xmlns:a16="http://schemas.microsoft.com/office/drawing/2014/main" id="{6B91FEAF-34F9-65CA-4C42-4E8B3BF6333F}"/>
              </a:ext>
            </a:extLst>
          </p:cNvPr>
          <p:cNvSpPr txBox="1">
            <a:spLocks/>
          </p:cNvSpPr>
          <p:nvPr/>
        </p:nvSpPr>
        <p:spPr>
          <a:xfrm>
            <a:off x="65579" y="5892950"/>
            <a:ext cx="2925692" cy="28714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700" b="0" i="0" kern="1200" cap="all" baseline="0">
                <a:solidFill>
                  <a:schemeClr val="tx1"/>
                </a:solidFill>
                <a:latin typeface="Lakeside" pitchFamily="2" charset="77"/>
                <a:ea typeface="+mj-ea"/>
                <a:cs typeface="+mj-cs"/>
              </a:defRPr>
            </a:lvl1pPr>
          </a:lstStyle>
          <a:p>
            <a:pPr algn="ctr"/>
            <a:r>
              <a:rPr lang="da-DK" sz="1000">
                <a:solidFill>
                  <a:schemeClr val="tx2"/>
                </a:solidFill>
              </a:rPr>
              <a:t>Kriseledelsens mødefaciliteter </a:t>
            </a:r>
          </a:p>
        </p:txBody>
      </p:sp>
      <p:sp>
        <p:nvSpPr>
          <p:cNvPr id="39" name="Pladsholder til tekst 3">
            <a:extLst>
              <a:ext uri="{FF2B5EF4-FFF2-40B4-BE49-F238E27FC236}">
                <a16:creationId xmlns:a16="http://schemas.microsoft.com/office/drawing/2014/main" id="{0F54CAE1-D29B-5972-2947-A1B6650AC1C0}"/>
              </a:ext>
            </a:extLst>
          </p:cNvPr>
          <p:cNvSpPr txBox="1">
            <a:spLocks/>
          </p:cNvSpPr>
          <p:nvPr/>
        </p:nvSpPr>
        <p:spPr>
          <a:xfrm>
            <a:off x="552451" y="6224461"/>
            <a:ext cx="2274752" cy="560451"/>
          </a:xfrm>
          <a:prstGeom prst="rect">
            <a:avLst/>
          </a:prstGeom>
        </p:spPr>
        <p:txBody>
          <a:bodyPr>
            <a:noAutofit/>
          </a:bodyPr>
          <a:lst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a:lstStyle>
          <a:p>
            <a:r>
              <a:rPr lang="da-DK" sz="900">
                <a:solidFill>
                  <a:schemeClr val="tx2"/>
                </a:solidFill>
                <a:latin typeface="Source Serif Pro" panose="02040603050405020204" pitchFamily="18" charset="0"/>
                <a:ea typeface="Source Serif Pro" panose="02040603050405020204" pitchFamily="18" charset="0"/>
              </a:rPr>
              <a:t>Lokation: </a:t>
            </a:r>
            <a:r>
              <a:rPr lang="da-DK" sz="900">
                <a:solidFill>
                  <a:schemeClr val="tx2"/>
                </a:solidFill>
                <a:highlight>
                  <a:srgbClr val="FFFF00"/>
                </a:highlight>
                <a:latin typeface="Source Serif Pro" panose="02040603050405020204" pitchFamily="18" charset="0"/>
                <a:ea typeface="Source Serif Pro" panose="02040603050405020204" pitchFamily="18" charset="0"/>
              </a:rPr>
              <a:t>Møderum X og konferencekald </a:t>
            </a:r>
            <a:br>
              <a:rPr lang="da-DK" sz="900">
                <a:solidFill>
                  <a:schemeClr val="tx2"/>
                </a:solidFill>
                <a:highlight>
                  <a:srgbClr val="FFFF00"/>
                </a:highlight>
                <a:latin typeface="Source Serif Pro" panose="02040603050405020204" pitchFamily="18" charset="0"/>
                <a:ea typeface="Source Serif Pro" panose="02040603050405020204" pitchFamily="18" charset="0"/>
              </a:rPr>
            </a:br>
            <a:r>
              <a:rPr lang="da-DK" sz="900">
                <a:solidFill>
                  <a:schemeClr val="tx2"/>
                </a:solidFill>
                <a:highlight>
                  <a:srgbClr val="FFFF00"/>
                </a:highlight>
                <a:latin typeface="Source Serif Pro" panose="02040603050405020204" pitchFamily="18" charset="0"/>
                <a:ea typeface="Source Serif Pro" panose="02040603050405020204" pitchFamily="18" charset="0"/>
              </a:rPr>
              <a:t>+45xxxxxxxx kode </a:t>
            </a:r>
            <a:r>
              <a:rPr lang="da-DK" sz="900" err="1">
                <a:solidFill>
                  <a:schemeClr val="tx2"/>
                </a:solidFill>
                <a:highlight>
                  <a:srgbClr val="FFFF00"/>
                </a:highlight>
                <a:latin typeface="Source Serif Pro" panose="02040603050405020204" pitchFamily="18" charset="0"/>
                <a:ea typeface="Source Serif Pro" panose="02040603050405020204" pitchFamily="18" charset="0"/>
              </a:rPr>
              <a:t>xxxxxx</a:t>
            </a:r>
            <a:endParaRPr lang="da-DK" sz="900">
              <a:solidFill>
                <a:schemeClr val="tx2"/>
              </a:solidFill>
            </a:endParaRPr>
          </a:p>
        </p:txBody>
      </p:sp>
      <p:sp>
        <p:nvSpPr>
          <p:cNvPr id="40" name="Pladsholder til tekst 3">
            <a:extLst>
              <a:ext uri="{FF2B5EF4-FFF2-40B4-BE49-F238E27FC236}">
                <a16:creationId xmlns:a16="http://schemas.microsoft.com/office/drawing/2014/main" id="{95062392-981C-859D-1FEE-BE917327C107}"/>
              </a:ext>
            </a:extLst>
          </p:cNvPr>
          <p:cNvSpPr txBox="1">
            <a:spLocks/>
          </p:cNvSpPr>
          <p:nvPr/>
        </p:nvSpPr>
        <p:spPr>
          <a:xfrm>
            <a:off x="6096000" y="1329672"/>
            <a:ext cx="4651023" cy="58335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SzPct val="80000"/>
              <a:buFont typeface="Arial" panose="020B0604020202020204" pitchFamily="34" charset="0"/>
              <a:buNone/>
              <a:defRPr sz="1800" b="0" i="0" kern="1200">
                <a:solidFill>
                  <a:schemeClr val="tx1"/>
                </a:solidFill>
                <a:latin typeface="Lakeside" pitchFamily="2" charset="77"/>
                <a:ea typeface="Source Serif Pro Light" panose="02040303050405020204" pitchFamily="18" charset="0"/>
                <a:cs typeface="+mn-cs"/>
              </a:defRPr>
            </a:lvl1pPr>
            <a:lvl2pPr marL="457200" indent="0" algn="l" defTabSz="914400" rtl="0" eaLnBrk="1" latinLnBrk="0" hangingPunct="1">
              <a:lnSpc>
                <a:spcPct val="90000"/>
              </a:lnSpc>
              <a:spcBef>
                <a:spcPts val="500"/>
              </a:spcBef>
              <a:buSzPct val="80000"/>
              <a:buFont typeface="Arial" panose="020B0604020202020204" pitchFamily="34" charset="0"/>
              <a:buNone/>
              <a:defRPr sz="1050" b="0" i="0" kern="1200">
                <a:solidFill>
                  <a:schemeClr val="tx1"/>
                </a:solidFill>
                <a:latin typeface="Source Serif Pro Light" panose="02040303050405020204" pitchFamily="18" charset="0"/>
                <a:ea typeface="Source Serif Pro Light" panose="02040303050405020204" pitchFamily="18" charset="0"/>
                <a:cs typeface="+mn-cs"/>
              </a:defRPr>
            </a:lvl2pPr>
            <a:lvl3pPr marL="1085850" indent="-171450" algn="l" defTabSz="914400" rtl="0" eaLnBrk="1" latinLnBrk="0" hangingPunct="1">
              <a:lnSpc>
                <a:spcPct val="90000"/>
              </a:lnSpc>
              <a:spcBef>
                <a:spcPts val="500"/>
              </a:spcBef>
              <a:buSzPct val="80000"/>
              <a:buFont typeface="Arial" panose="020B0604020202020204" pitchFamily="34" charset="0"/>
              <a:buChar char="•"/>
              <a:defRPr sz="1000" b="0" i="0" kern="1200">
                <a:solidFill>
                  <a:schemeClr val="tx1"/>
                </a:solidFill>
                <a:latin typeface="Source Serif Pro Light" panose="02040303050405020204" pitchFamily="18" charset="0"/>
                <a:ea typeface="Source Serif Pro Light" panose="02040303050405020204" pitchFamily="18" charset="0"/>
                <a:cs typeface="+mn-cs"/>
              </a:defRPr>
            </a:lvl3pPr>
            <a:lvl4pPr marL="1543050" indent="-171450" algn="l" defTabSz="914400" rtl="0" eaLnBrk="1" latinLnBrk="0" hangingPunct="1">
              <a:lnSpc>
                <a:spcPct val="90000"/>
              </a:lnSpc>
              <a:spcBef>
                <a:spcPts val="500"/>
              </a:spcBef>
              <a:buSzPct val="80000"/>
              <a:buFont typeface="Arial" panose="020B0604020202020204" pitchFamily="34" charset="0"/>
              <a:buChar char="•"/>
              <a:defRPr sz="950" b="0" i="0" kern="1200">
                <a:solidFill>
                  <a:schemeClr val="tx1"/>
                </a:solidFill>
                <a:latin typeface="Source Serif Pro Light" panose="02040303050405020204" pitchFamily="18" charset="0"/>
                <a:ea typeface="Source Serif Pro Light" panose="02040303050405020204" pitchFamily="18" charset="0"/>
                <a:cs typeface="+mn-cs"/>
              </a:defRPr>
            </a:lvl4pPr>
            <a:lvl5pPr marL="2000250" indent="-171450" algn="l" defTabSz="914400" rtl="0" eaLnBrk="1" latinLnBrk="0" hangingPunct="1">
              <a:lnSpc>
                <a:spcPct val="90000"/>
              </a:lnSpc>
              <a:spcBef>
                <a:spcPts val="500"/>
              </a:spcBef>
              <a:buSzPct val="80000"/>
              <a:buFont typeface="Arial" panose="020B0604020202020204" pitchFamily="34" charset="0"/>
              <a:buChar char="•"/>
              <a:defRPr sz="900" b="0" i="0" kern="1200">
                <a:solidFill>
                  <a:schemeClr val="tx1"/>
                </a:solidFill>
                <a:latin typeface="Source Serif Pro Light" panose="02040303050405020204" pitchFamily="18" charset="0"/>
                <a:ea typeface="Source Serif Pro Light" panose="020403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a-DK" sz="1600"/>
          </a:p>
        </p:txBody>
      </p:sp>
      <p:pic>
        <p:nvPicPr>
          <p:cNvPr id="42" name="Grafik 41">
            <a:extLst>
              <a:ext uri="{FF2B5EF4-FFF2-40B4-BE49-F238E27FC236}">
                <a16:creationId xmlns:a16="http://schemas.microsoft.com/office/drawing/2014/main" id="{24E49E92-67C3-33E7-DE5D-776185BF952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47539" y="6330881"/>
            <a:ext cx="165979" cy="262800"/>
          </a:xfrm>
          <a:prstGeom prst="rect">
            <a:avLst/>
          </a:prstGeom>
        </p:spPr>
      </p:pic>
      <p:sp>
        <p:nvSpPr>
          <p:cNvPr id="43" name="Tekstfelt 42">
            <a:extLst>
              <a:ext uri="{FF2B5EF4-FFF2-40B4-BE49-F238E27FC236}">
                <a16:creationId xmlns:a16="http://schemas.microsoft.com/office/drawing/2014/main" id="{3D993A0E-B16D-D7BF-A032-82120ED82757}"/>
              </a:ext>
            </a:extLst>
          </p:cNvPr>
          <p:cNvSpPr txBox="1"/>
          <p:nvPr/>
        </p:nvSpPr>
        <p:spPr>
          <a:xfrm>
            <a:off x="552451" y="6750674"/>
            <a:ext cx="2274753" cy="788238"/>
          </a:xfrm>
          <a:prstGeom prst="rect">
            <a:avLst/>
          </a:prstGeom>
        </p:spPr>
        <p:txBody>
          <a:bodyPr vert="horz" wrap="square" lIns="91440" tIns="45720" rIns="91440" bIns="45720" rtlCol="0" anchor="ctr">
            <a:normAutofit/>
          </a:bodyPr>
          <a:lstStyle/>
          <a:p>
            <a:r>
              <a:rPr lang="da-DK" sz="900" dirty="0">
                <a:solidFill>
                  <a:schemeClr val="tx2"/>
                </a:solidFill>
                <a:latin typeface="Source Serif Pro" panose="02040603050405020204" pitchFamily="18" charset="0"/>
                <a:ea typeface="Source Serif Pro" panose="02040603050405020204" pitchFamily="18" charset="0"/>
              </a:rPr>
              <a:t>Signalgruppe til </a:t>
            </a:r>
          </a:p>
          <a:p>
            <a:r>
              <a:rPr lang="da-DK" sz="900" dirty="0">
                <a:solidFill>
                  <a:schemeClr val="tx2"/>
                </a:solidFill>
                <a:latin typeface="Source Serif Pro" panose="02040603050405020204" pitchFamily="18" charset="0"/>
                <a:ea typeface="Source Serif Pro" panose="02040603050405020204" pitchFamily="18" charset="0"/>
              </a:rPr>
              <a:t>Kriseledelsen: </a:t>
            </a:r>
            <a:r>
              <a:rPr lang="da-DK" sz="900" dirty="0">
                <a:solidFill>
                  <a:schemeClr val="tx2"/>
                </a:solidFill>
                <a:highlight>
                  <a:srgbClr val="FFFF00"/>
                </a:highlight>
                <a:latin typeface="Source Serif Pro" panose="02040603050405020204" pitchFamily="18" charset="0"/>
                <a:ea typeface="Source Serif Pro" panose="02040603050405020204" pitchFamily="18" charset="0"/>
              </a:rPr>
              <a:t>(Indsæt gruppe)</a:t>
            </a:r>
          </a:p>
          <a:p>
            <a:r>
              <a:rPr lang="da-DK" sz="900" dirty="0">
                <a:solidFill>
                  <a:schemeClr val="tx2"/>
                </a:solidFill>
                <a:highlight>
                  <a:srgbClr val="FFFF00"/>
                </a:highlight>
                <a:latin typeface="Source Serif Pro"/>
                <a:ea typeface="Source Serif Pro"/>
              </a:rPr>
              <a:t>OBS! Der oprettes en gruppe til det operationelle niveau ved aktivering af beredskabet</a:t>
            </a:r>
          </a:p>
        </p:txBody>
      </p:sp>
      <p:graphicFrame>
        <p:nvGraphicFramePr>
          <p:cNvPr id="44" name="Tabel 43">
            <a:extLst>
              <a:ext uri="{FF2B5EF4-FFF2-40B4-BE49-F238E27FC236}">
                <a16:creationId xmlns:a16="http://schemas.microsoft.com/office/drawing/2014/main" id="{0F20CD1A-211E-FB57-5405-23968760319A}"/>
              </a:ext>
            </a:extLst>
          </p:cNvPr>
          <p:cNvGraphicFramePr>
            <a:graphicFrameLocks noGrp="1"/>
          </p:cNvGraphicFramePr>
          <p:nvPr/>
        </p:nvGraphicFramePr>
        <p:xfrm>
          <a:off x="1" y="7789676"/>
          <a:ext cx="3060700" cy="1252724"/>
        </p:xfrm>
        <a:graphic>
          <a:graphicData uri="http://schemas.openxmlformats.org/drawingml/2006/table">
            <a:tbl>
              <a:tblPr firstRow="1" firstCol="1" bandRow="1">
                <a:tableStyleId>{F5AB1C69-6EDB-4FF4-983F-18BD219EF322}</a:tableStyleId>
              </a:tblPr>
              <a:tblGrid>
                <a:gridCol w="1303246">
                  <a:extLst>
                    <a:ext uri="{9D8B030D-6E8A-4147-A177-3AD203B41FA5}">
                      <a16:colId xmlns:a16="http://schemas.microsoft.com/office/drawing/2014/main" val="441508220"/>
                    </a:ext>
                  </a:extLst>
                </a:gridCol>
                <a:gridCol w="1757454">
                  <a:extLst>
                    <a:ext uri="{9D8B030D-6E8A-4147-A177-3AD203B41FA5}">
                      <a16:colId xmlns:a16="http://schemas.microsoft.com/office/drawing/2014/main" val="1982773083"/>
                    </a:ext>
                  </a:extLst>
                </a:gridCol>
              </a:tblGrid>
              <a:tr h="310357">
                <a:tc gridSpan="2">
                  <a:txBody>
                    <a:bodyPr/>
                    <a:lstStyle/>
                    <a:p>
                      <a:pPr algn="ctr">
                        <a:spcAft>
                          <a:spcPts val="1200"/>
                        </a:spcAft>
                      </a:pPr>
                      <a:r>
                        <a:rPr lang="da-DK" sz="1000" b="0" i="0" kern="1200" cap="all" baseline="0">
                          <a:solidFill>
                            <a:schemeClr val="bg1"/>
                          </a:solidFill>
                          <a:latin typeface="Lakeside" pitchFamily="2" charset="77"/>
                          <a:ea typeface="+mj-ea"/>
                          <a:cs typeface="+mj-cs"/>
                        </a:rPr>
                        <a:t>Operationelt niveau</a:t>
                      </a:r>
                    </a:p>
                  </a:txBody>
                  <a:tcPr marL="68580" marR="68580" marT="71755" marB="0">
                    <a:solidFill>
                      <a:srgbClr val="023047"/>
                    </a:solidFill>
                  </a:tcPr>
                </a:tc>
                <a:tc hMerge="1">
                  <a:txBody>
                    <a:bodyPr/>
                    <a:lstStyle/>
                    <a:p>
                      <a:endParaRPr lang="da-DK"/>
                    </a:p>
                  </a:txBody>
                  <a:tcPr/>
                </a:tc>
                <a:extLst>
                  <a:ext uri="{0D108BD9-81ED-4DB2-BD59-A6C34878D82A}">
                    <a16:rowId xmlns:a16="http://schemas.microsoft.com/office/drawing/2014/main" val="541111115"/>
                  </a:ext>
                </a:extLst>
              </a:tr>
              <a:tr h="310357">
                <a:tc>
                  <a:txBody>
                    <a:bodyPr/>
                    <a:lstStyle/>
                    <a:p>
                      <a:pPr>
                        <a:spcAft>
                          <a:spcPts val="1200"/>
                        </a:spcAft>
                      </a:pPr>
                      <a:r>
                        <a:rPr lang="da-DK" sz="1000" b="0" i="0" kern="1200" cap="all" baseline="0" err="1">
                          <a:solidFill>
                            <a:schemeClr val="bg1"/>
                          </a:solidFill>
                          <a:latin typeface="Lakeside" pitchFamily="2" charset="77"/>
                          <a:ea typeface="+mj-ea"/>
                          <a:cs typeface="+mj-cs"/>
                        </a:rPr>
                        <a:t>DriftSvagt</a:t>
                      </a:r>
                      <a:endParaRPr lang="da-DK" sz="1000" b="0" i="0" kern="1200" cap="all" baseline="0">
                        <a:solidFill>
                          <a:schemeClr val="bg1"/>
                        </a:solidFill>
                        <a:latin typeface="Lakeside" pitchFamily="2" charset="77"/>
                        <a:ea typeface="+mj-ea"/>
                        <a:cs typeface="+mj-cs"/>
                      </a:endParaRPr>
                    </a:p>
                  </a:txBody>
                  <a:tcPr marL="68580" marR="68580" marT="71755" marB="0">
                    <a:solidFill>
                      <a:srgbClr val="023047"/>
                    </a:solidFill>
                  </a:tcPr>
                </a:tc>
                <a:tc>
                  <a:txBody>
                    <a:bodyPr/>
                    <a:lstStyle/>
                    <a:p>
                      <a:pPr>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2331498480"/>
                  </a:ext>
                </a:extLst>
              </a:tr>
              <a:tr h="320860">
                <a:tc>
                  <a:txBody>
                    <a:bodyPr/>
                    <a:lstStyle/>
                    <a:p>
                      <a:pPr marL="0" algn="l" defTabSz="108995" rtl="0" eaLnBrk="1" latinLnBrk="0" hangingPunct="1">
                        <a:spcAft>
                          <a:spcPts val="1200"/>
                        </a:spcAft>
                      </a:pPr>
                      <a:r>
                        <a:rPr lang="da-DK" sz="1000" b="0" i="0" kern="1200" cap="all" baseline="0">
                          <a:solidFill>
                            <a:srgbClr val="FFFF00"/>
                          </a:solidFill>
                          <a:latin typeface="Lakeside" pitchFamily="2" charset="77"/>
                          <a:ea typeface="+mj-ea"/>
                          <a:cs typeface="+mj-cs"/>
                        </a:rPr>
                        <a:t>Leverandør A</a:t>
                      </a:r>
                    </a:p>
                  </a:txBody>
                  <a:tcPr marL="68580" marR="68580" marT="71755" marB="0">
                    <a:solidFill>
                      <a:srgbClr val="023047"/>
                    </a:solidFill>
                  </a:tcPr>
                </a:tc>
                <a:tc>
                  <a:txBody>
                    <a:bodyPr/>
                    <a:lstStyle/>
                    <a:p>
                      <a:pPr marL="0" algn="l" defTabSz="108995" rtl="0" eaLnBrk="1" latinLnBrk="0" hangingPunct="1">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3045141629"/>
                  </a:ext>
                </a:extLst>
              </a:tr>
              <a:tr h="311150">
                <a:tc>
                  <a:txBody>
                    <a:bodyPr/>
                    <a:lstStyle/>
                    <a:p>
                      <a:pPr marL="0" algn="l" defTabSz="108995" rtl="0" eaLnBrk="1" latinLnBrk="0" hangingPunct="1">
                        <a:spcAft>
                          <a:spcPts val="1200"/>
                        </a:spcAft>
                      </a:pPr>
                      <a:r>
                        <a:rPr lang="da-DK" sz="1000" b="0" i="0" kern="1200" cap="all" baseline="0">
                          <a:solidFill>
                            <a:srgbClr val="FFFF00"/>
                          </a:solidFill>
                          <a:latin typeface="Lakeside" pitchFamily="2" charset="77"/>
                          <a:ea typeface="+mj-ea"/>
                          <a:cs typeface="+mj-cs"/>
                        </a:rPr>
                        <a:t>Leverandør B</a:t>
                      </a:r>
                    </a:p>
                  </a:txBody>
                  <a:tcPr marL="68580" marR="68580" marT="71755" marB="0">
                    <a:solidFill>
                      <a:srgbClr val="023047"/>
                    </a:solidFill>
                  </a:tcPr>
                </a:tc>
                <a:tc>
                  <a:txBody>
                    <a:bodyPr/>
                    <a:lstStyle/>
                    <a:p>
                      <a:pPr marL="0" algn="l" defTabSz="108995" rtl="0" eaLnBrk="1" latinLnBrk="0" hangingPunct="1">
                        <a:spcAft>
                          <a:spcPts val="1200"/>
                        </a:spcAft>
                      </a:pPr>
                      <a:r>
                        <a:rPr lang="da-DK" sz="1000" kern="1200">
                          <a:solidFill>
                            <a:schemeClr val="tx2"/>
                          </a:solidFill>
                          <a:highlight>
                            <a:srgbClr val="FFFF00"/>
                          </a:highlight>
                          <a:latin typeface="Source Serif Pro" panose="02040603050405020204" pitchFamily="18" charset="0"/>
                          <a:ea typeface="Source Serif Pro" panose="02040603050405020204" pitchFamily="18" charset="0"/>
                          <a:cs typeface="+mn-cs"/>
                        </a:rPr>
                        <a:t>[Kontaktpunkt]</a:t>
                      </a:r>
                    </a:p>
                  </a:txBody>
                  <a:tcPr marL="68580" marR="68580" marT="71755" marB="0"/>
                </a:tc>
                <a:extLst>
                  <a:ext uri="{0D108BD9-81ED-4DB2-BD59-A6C34878D82A}">
                    <a16:rowId xmlns:a16="http://schemas.microsoft.com/office/drawing/2014/main" val="2429450562"/>
                  </a:ext>
                </a:extLst>
              </a:tr>
            </a:tbl>
          </a:graphicData>
        </a:graphic>
      </p:graphicFrame>
      <p:pic>
        <p:nvPicPr>
          <p:cNvPr id="45" name="Grafik 44">
            <a:extLst>
              <a:ext uri="{FF2B5EF4-FFF2-40B4-BE49-F238E27FC236}">
                <a16:creationId xmlns:a16="http://schemas.microsoft.com/office/drawing/2014/main" id="{43880750-B71D-9A87-1A27-A58A0BB8C91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35718" y="6932393"/>
            <a:ext cx="164406" cy="212400"/>
          </a:xfrm>
          <a:prstGeom prst="rect">
            <a:avLst/>
          </a:prstGeom>
        </p:spPr>
      </p:pic>
      <p:sp>
        <p:nvSpPr>
          <p:cNvPr id="6" name="Tekstfelt 5">
            <a:extLst>
              <a:ext uri="{FF2B5EF4-FFF2-40B4-BE49-F238E27FC236}">
                <a16:creationId xmlns:a16="http://schemas.microsoft.com/office/drawing/2014/main" id="{149D72F3-66A5-AC56-3128-7ABB5363CE8E}"/>
              </a:ext>
            </a:extLst>
          </p:cNvPr>
          <p:cNvSpPr txBox="1"/>
          <p:nvPr/>
        </p:nvSpPr>
        <p:spPr>
          <a:xfrm>
            <a:off x="132347" y="108271"/>
            <a:ext cx="2255379" cy="1015663"/>
          </a:xfrm>
          <a:prstGeom prst="rect">
            <a:avLst/>
          </a:prstGeom>
          <a:noFill/>
        </p:spPr>
        <p:txBody>
          <a:bodyPr wrap="square" lIns="0" tIns="0" rIns="0" bIns="0" rtlCol="0" anchor="t">
            <a:spAutoFit/>
          </a:bodyPr>
          <a:lstStyle/>
          <a:p>
            <a:pPr algn="l"/>
            <a:r>
              <a:rPr lang="da-DK" sz="600" dirty="0">
                <a:solidFill>
                  <a:schemeClr val="tx2"/>
                </a:solidFill>
                <a:latin typeface="Source Serif Pro"/>
                <a:ea typeface="Work Sans" charset="0"/>
                <a:cs typeface="Work Sans" charset="0"/>
              </a:rPr>
              <a:t>Vejledning til brug af skabelon – SLETTES</a:t>
            </a:r>
          </a:p>
          <a:p>
            <a:pPr algn="l"/>
            <a:endParaRPr lang="da-DK" sz="600" dirty="0">
              <a:solidFill>
                <a:schemeClr val="tx2"/>
              </a:solidFill>
              <a:latin typeface="Source Serif Pro"/>
              <a:ea typeface="Work Sans" charset="0"/>
              <a:cs typeface="Work Sans" charset="0"/>
            </a:endParaRPr>
          </a:p>
          <a:p>
            <a:r>
              <a:rPr lang="da-DK" sz="600" dirty="0">
                <a:solidFill>
                  <a:schemeClr val="tx2"/>
                </a:solidFill>
                <a:effectLst/>
                <a:latin typeface="Source Serif Pro"/>
                <a:ea typeface="MS Mincho"/>
                <a:cs typeface="Times New Roman"/>
              </a:rPr>
              <a:t>Følgende dokument er en skabelon til en </a:t>
            </a:r>
          </a:p>
          <a:p>
            <a:r>
              <a:rPr lang="da-DK" sz="600" dirty="0">
                <a:solidFill>
                  <a:schemeClr val="tx2"/>
                </a:solidFill>
                <a:effectLst/>
                <a:latin typeface="Source Serif Pro"/>
                <a:ea typeface="MS Mincho"/>
                <a:cs typeface="Times New Roman"/>
              </a:rPr>
              <a:t>mini beredskabsplan, som medlemmer af beredskabet kan printe ud og opbevares i deres telefoncover eller pung. </a:t>
            </a:r>
          </a:p>
          <a:p>
            <a:r>
              <a:rPr lang="da-DK" sz="600" dirty="0">
                <a:solidFill>
                  <a:schemeClr val="tx2"/>
                </a:solidFill>
                <a:effectLst/>
                <a:latin typeface="Source Serif Pro"/>
                <a:ea typeface="MS Mincho"/>
                <a:cs typeface="Times New Roman"/>
              </a:rPr>
              <a:t>Tilpas skabelonen til jeres organisation. </a:t>
            </a:r>
            <a:r>
              <a:rPr lang="da-DK" sz="600" dirty="0">
                <a:solidFill>
                  <a:schemeClr val="tx2"/>
                </a:solidFill>
                <a:latin typeface="Source Serif Pro"/>
                <a:ea typeface="MS Mincho"/>
                <a:cs typeface="Times New Roman"/>
              </a:rPr>
              <a:t>H</a:t>
            </a:r>
            <a:r>
              <a:rPr lang="da-DK" sz="600" dirty="0">
                <a:solidFill>
                  <a:schemeClr val="tx2"/>
                </a:solidFill>
                <a:effectLst/>
                <a:latin typeface="Source Serif Pro"/>
                <a:ea typeface="MS Mincho"/>
                <a:cs typeface="Times New Roman"/>
              </a:rPr>
              <a:t>usk at ændre alle de gule tekster.</a:t>
            </a:r>
          </a:p>
          <a:p>
            <a:endParaRPr lang="da-DK" sz="600" dirty="0">
              <a:solidFill>
                <a:schemeClr val="tx2"/>
              </a:solidFill>
              <a:latin typeface="Source Serif Pro"/>
              <a:ea typeface="MS Mincho"/>
              <a:cs typeface="Times New Roman"/>
            </a:endParaRPr>
          </a:p>
          <a:p>
            <a:r>
              <a:rPr lang="da-DK" sz="600" dirty="0">
                <a:solidFill>
                  <a:schemeClr val="tx2"/>
                </a:solidFill>
                <a:latin typeface="Source Serif Pro"/>
                <a:ea typeface="MS Mincho"/>
                <a:cs typeface="Times New Roman"/>
              </a:rPr>
              <a:t>Printvejledning: Gå til </a:t>
            </a:r>
            <a:r>
              <a:rPr lang="da-DK" sz="600" i="1" dirty="0">
                <a:solidFill>
                  <a:schemeClr val="tx2"/>
                </a:solidFill>
                <a:latin typeface="Source Serif Pro"/>
                <a:ea typeface="MS Mincho"/>
                <a:cs typeface="Times New Roman"/>
              </a:rPr>
              <a:t>Filer</a:t>
            </a:r>
            <a:r>
              <a:rPr lang="da-DK" sz="600" dirty="0">
                <a:solidFill>
                  <a:schemeClr val="tx2"/>
                </a:solidFill>
                <a:latin typeface="Source Serif Pro"/>
                <a:ea typeface="MS Mincho"/>
                <a:cs typeface="Times New Roman"/>
              </a:rPr>
              <a:t> &gt; </a:t>
            </a:r>
            <a:r>
              <a:rPr lang="da-DK" sz="600" i="1" dirty="0">
                <a:solidFill>
                  <a:schemeClr val="tx2"/>
                </a:solidFill>
                <a:latin typeface="Source Serif Pro"/>
                <a:ea typeface="MS Mincho"/>
                <a:cs typeface="Times New Roman"/>
              </a:rPr>
              <a:t>Udskriv</a:t>
            </a:r>
            <a:r>
              <a:rPr lang="da-DK" sz="600" dirty="0">
                <a:solidFill>
                  <a:schemeClr val="tx2"/>
                </a:solidFill>
                <a:latin typeface="Source Serif Pro"/>
                <a:ea typeface="MS Mincho"/>
                <a:cs typeface="Times New Roman"/>
              </a:rPr>
              <a:t> og aktiver </a:t>
            </a:r>
            <a:r>
              <a:rPr lang="da-DK" sz="600" i="1" dirty="0">
                <a:solidFill>
                  <a:schemeClr val="tx2"/>
                </a:solidFill>
                <a:latin typeface="Source Serif Pro"/>
                <a:ea typeface="MS Mincho"/>
                <a:cs typeface="Times New Roman"/>
              </a:rPr>
              <a:t>Dobbeltsidet</a:t>
            </a:r>
            <a:r>
              <a:rPr lang="da-DK" sz="600" dirty="0">
                <a:solidFill>
                  <a:schemeClr val="tx2"/>
                </a:solidFill>
                <a:latin typeface="Source Serif Pro"/>
                <a:ea typeface="MS Mincho"/>
                <a:cs typeface="Times New Roman"/>
              </a:rPr>
              <a:t> </a:t>
            </a:r>
            <a:r>
              <a:rPr lang="da-DK" sz="600" i="1" dirty="0">
                <a:solidFill>
                  <a:schemeClr val="tx2"/>
                </a:solidFill>
                <a:latin typeface="Source Serif Pro"/>
                <a:ea typeface="MS Mincho"/>
                <a:cs typeface="Times New Roman"/>
              </a:rPr>
              <a:t>Print</a:t>
            </a:r>
            <a:r>
              <a:rPr lang="da-DK" sz="600" dirty="0">
                <a:solidFill>
                  <a:schemeClr val="tx2"/>
                </a:solidFill>
                <a:latin typeface="Source Serif Pro"/>
                <a:ea typeface="MS Mincho"/>
                <a:cs typeface="Times New Roman"/>
              </a:rPr>
              <a:t>. </a:t>
            </a:r>
          </a:p>
          <a:p>
            <a:endParaRPr lang="da-DK" sz="600" dirty="0">
              <a:solidFill>
                <a:schemeClr val="tx2"/>
              </a:solidFill>
              <a:latin typeface="Source Serif Pro"/>
              <a:ea typeface="MS Mincho"/>
              <a:cs typeface="Times New Roman"/>
            </a:endParaRPr>
          </a:p>
          <a:p>
            <a:endParaRPr lang="da-DK" sz="600" dirty="0">
              <a:solidFill>
                <a:schemeClr val="tx2"/>
              </a:solidFill>
              <a:latin typeface="Source Serif Pro"/>
              <a:ea typeface="MS Mincho"/>
              <a:cs typeface="Times New Roman"/>
            </a:endParaRPr>
          </a:p>
        </p:txBody>
      </p:sp>
      <p:cxnSp>
        <p:nvCxnSpPr>
          <p:cNvPr id="9" name="Lige forbindelse 8">
            <a:extLst>
              <a:ext uri="{FF2B5EF4-FFF2-40B4-BE49-F238E27FC236}">
                <a16:creationId xmlns:a16="http://schemas.microsoft.com/office/drawing/2014/main" id="{F6776D9B-102F-B55C-61D8-01164957A1D3}"/>
              </a:ext>
            </a:extLst>
          </p:cNvPr>
          <p:cNvCxnSpPr>
            <a:cxnSpLocks/>
          </p:cNvCxnSpPr>
          <p:nvPr/>
        </p:nvCxnSpPr>
        <p:spPr>
          <a:xfrm>
            <a:off x="3052093"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E106AD07-8128-BA73-CEE6-2CED9872CC90}"/>
              </a:ext>
            </a:extLst>
          </p:cNvPr>
          <p:cNvCxnSpPr>
            <a:cxnSpLocks/>
          </p:cNvCxnSpPr>
          <p:nvPr/>
        </p:nvCxnSpPr>
        <p:spPr>
          <a:xfrm>
            <a:off x="-8474"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4593EDC3-6BAF-AAB5-BF83-3F32CC5974D5}"/>
              </a:ext>
            </a:extLst>
          </p:cNvPr>
          <p:cNvCxnSpPr/>
          <p:nvPr/>
        </p:nvCxnSpPr>
        <p:spPr>
          <a:xfrm>
            <a:off x="-15740" y="3831"/>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Lige forbindelse 14">
            <a:extLst>
              <a:ext uri="{FF2B5EF4-FFF2-40B4-BE49-F238E27FC236}">
                <a16:creationId xmlns:a16="http://schemas.microsoft.com/office/drawing/2014/main" id="{A3E2D5E9-7DC7-EC6D-9402-2AC77771FBAF}"/>
              </a:ext>
            </a:extLst>
          </p:cNvPr>
          <p:cNvCxnSpPr/>
          <p:nvPr/>
        </p:nvCxnSpPr>
        <p:spPr>
          <a:xfrm>
            <a:off x="0" y="9716760"/>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824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Billede 124" descr="Et billede, der indeholder tegning&#10;&#10;Automatisk genereret beskrivelse">
            <a:extLst>
              <a:ext uri="{FF2B5EF4-FFF2-40B4-BE49-F238E27FC236}">
                <a16:creationId xmlns:a16="http://schemas.microsoft.com/office/drawing/2014/main" id="{45FEA672-E8F2-AB4B-BDB4-3690DF01B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013" y="638697"/>
            <a:ext cx="108000" cy="108000"/>
          </a:xfrm>
          <a:prstGeom prst="rect">
            <a:avLst/>
          </a:prstGeom>
        </p:spPr>
      </p:pic>
      <p:pic>
        <p:nvPicPr>
          <p:cNvPr id="126" name="Billede 125" descr="Et billede, der indeholder bordservice, plade&#10;&#10;Automatisk genereret beskrivelse">
            <a:extLst>
              <a:ext uri="{FF2B5EF4-FFF2-40B4-BE49-F238E27FC236}">
                <a16:creationId xmlns:a16="http://schemas.microsoft.com/office/drawing/2014/main" id="{A9942E6D-1BB3-FD44-8BD2-F46B34B30F0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5030" y="629938"/>
            <a:ext cx="108000" cy="108000"/>
          </a:xfrm>
          <a:prstGeom prst="rect">
            <a:avLst/>
          </a:prstGeom>
        </p:spPr>
      </p:pic>
      <p:pic>
        <p:nvPicPr>
          <p:cNvPr id="127" name="Billede 126" descr="Et billede, der indeholder tegning&#10;&#10;Automatisk genereret beskrivelse">
            <a:extLst>
              <a:ext uri="{FF2B5EF4-FFF2-40B4-BE49-F238E27FC236}">
                <a16:creationId xmlns:a16="http://schemas.microsoft.com/office/drawing/2014/main" id="{B5359226-C175-D247-8190-F7BAFEB4AA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710" y="286024"/>
            <a:ext cx="108000" cy="108000"/>
          </a:xfrm>
          <a:prstGeom prst="rect">
            <a:avLst/>
          </a:prstGeom>
        </p:spPr>
      </p:pic>
      <p:sp>
        <p:nvSpPr>
          <p:cNvPr id="3" name="Rektangel 2">
            <a:extLst>
              <a:ext uri="{FF2B5EF4-FFF2-40B4-BE49-F238E27FC236}">
                <a16:creationId xmlns:a16="http://schemas.microsoft.com/office/drawing/2014/main" id="{BC0E787B-4483-34EE-C527-8D63D223010E}"/>
              </a:ext>
            </a:extLst>
          </p:cNvPr>
          <p:cNvSpPr/>
          <p:nvPr/>
        </p:nvSpPr>
        <p:spPr>
          <a:xfrm>
            <a:off x="0" y="1751697"/>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9" name="Tekstfelt 8">
            <a:extLst>
              <a:ext uri="{FF2B5EF4-FFF2-40B4-BE49-F238E27FC236}">
                <a16:creationId xmlns:a16="http://schemas.microsoft.com/office/drawing/2014/main" id="{C2DB391C-3526-92C3-F9EF-DB587A0C07A8}"/>
              </a:ext>
            </a:extLst>
          </p:cNvPr>
          <p:cNvSpPr txBox="1"/>
          <p:nvPr/>
        </p:nvSpPr>
        <p:spPr>
          <a:xfrm>
            <a:off x="0" y="40606"/>
            <a:ext cx="3060700" cy="246221"/>
          </a:xfrm>
          <a:prstGeom prst="rect">
            <a:avLst/>
          </a:prstGeom>
          <a:noFill/>
        </p:spPr>
        <p:txBody>
          <a:bodyPr wrap="square">
            <a:spAutoFit/>
          </a:bodyPr>
          <a:lstStyle/>
          <a:p>
            <a:r>
              <a:rPr lang="da-DK">
                <a:solidFill>
                  <a:schemeClr val="tx2"/>
                </a:solidFill>
                <a:latin typeface="Lakeside" pitchFamily="2" charset="77"/>
              </a:rPr>
              <a:t>#1 KRISELEDER</a:t>
            </a:r>
            <a:endParaRPr lang="da-DK">
              <a:solidFill>
                <a:schemeClr val="tx2"/>
              </a:solidFill>
            </a:endParaRPr>
          </a:p>
        </p:txBody>
      </p:sp>
      <p:graphicFrame>
        <p:nvGraphicFramePr>
          <p:cNvPr id="10" name="Table 68">
            <a:extLst>
              <a:ext uri="{FF2B5EF4-FFF2-40B4-BE49-F238E27FC236}">
                <a16:creationId xmlns:a16="http://schemas.microsoft.com/office/drawing/2014/main" id="{D79B2DE4-8C57-3076-428F-9FFB5D818635}"/>
              </a:ext>
            </a:extLst>
          </p:cNvPr>
          <p:cNvGraphicFramePr>
            <a:graphicFrameLocks noGrp="1"/>
          </p:cNvGraphicFramePr>
          <p:nvPr>
            <p:extLst>
              <p:ext uri="{D42A27DB-BD31-4B8C-83A1-F6EECF244321}">
                <p14:modId xmlns:p14="http://schemas.microsoft.com/office/powerpoint/2010/main" val="1165985233"/>
              </p:ext>
            </p:extLst>
          </p:nvPr>
        </p:nvGraphicFramePr>
        <p:xfrm>
          <a:off x="81800" y="286053"/>
          <a:ext cx="2884253" cy="1472539"/>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a:solidFill>
                            <a:schemeClr val="accent2"/>
                          </a:solidFill>
                          <a:latin typeface="Source Serif Pro" panose="02040603050405020204" pitchFamily="18" charset="0"/>
                          <a:ea typeface="Source Serif Pro" panose="02040603050405020204" pitchFamily="18" charset="0"/>
                        </a:rPr>
                        <a:t>Du har det overordnede ledelsesansvar i en krisesituation. Din opgave er at lede jer gennem krisen, og sikre dig, at I foretager de nødvendige handlinger, for at de kritiske funktioner kan opretholdes. Samtidig skal du sikre dig, at normal drift tilvejebringes så hurtigt som muligt.</a:t>
                      </a: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Øverste ledelsesansvar, mødeleder, økonomi, beslutningskompetence, prioritering </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21" name="Rektangel 20">
            <a:extLst>
              <a:ext uri="{FF2B5EF4-FFF2-40B4-BE49-F238E27FC236}">
                <a16:creationId xmlns:a16="http://schemas.microsoft.com/office/drawing/2014/main" id="{1E05EFA4-F484-0785-1C03-8A029CBCF1E4}"/>
              </a:ext>
            </a:extLst>
          </p:cNvPr>
          <p:cNvSpPr/>
          <p:nvPr/>
        </p:nvSpPr>
        <p:spPr>
          <a:xfrm>
            <a:off x="0" y="369051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6" name="Tekstfelt 25">
            <a:extLst>
              <a:ext uri="{FF2B5EF4-FFF2-40B4-BE49-F238E27FC236}">
                <a16:creationId xmlns:a16="http://schemas.microsoft.com/office/drawing/2014/main" id="{C7D297F2-8CD4-0ECA-5488-27BF4C78B971}"/>
              </a:ext>
            </a:extLst>
          </p:cNvPr>
          <p:cNvSpPr txBox="1"/>
          <p:nvPr/>
        </p:nvSpPr>
        <p:spPr>
          <a:xfrm>
            <a:off x="0" y="1979419"/>
            <a:ext cx="3060700" cy="246221"/>
          </a:xfrm>
          <a:prstGeom prst="rect">
            <a:avLst/>
          </a:prstGeom>
          <a:noFill/>
        </p:spPr>
        <p:txBody>
          <a:bodyPr wrap="square">
            <a:spAutoFit/>
          </a:bodyPr>
          <a:lstStyle/>
          <a:p>
            <a:r>
              <a:rPr lang="da-DK">
                <a:solidFill>
                  <a:schemeClr val="tx2"/>
                </a:solidFill>
                <a:latin typeface="Lakeside" pitchFamily="2" charset="77"/>
              </a:rPr>
              <a:t>#2 KRISEKOORDINATOR</a:t>
            </a:r>
          </a:p>
        </p:txBody>
      </p:sp>
      <p:graphicFrame>
        <p:nvGraphicFramePr>
          <p:cNvPr id="27" name="Table 68">
            <a:extLst>
              <a:ext uri="{FF2B5EF4-FFF2-40B4-BE49-F238E27FC236}">
                <a16:creationId xmlns:a16="http://schemas.microsoft.com/office/drawing/2014/main" id="{65C3417A-E32E-CA66-4D29-DD03554B1F7D}"/>
              </a:ext>
            </a:extLst>
          </p:cNvPr>
          <p:cNvGraphicFramePr>
            <a:graphicFrameLocks noGrp="1"/>
          </p:cNvGraphicFramePr>
          <p:nvPr>
            <p:extLst>
              <p:ext uri="{D42A27DB-BD31-4B8C-83A1-F6EECF244321}">
                <p14:modId xmlns:p14="http://schemas.microsoft.com/office/powerpoint/2010/main" val="1576270825"/>
              </p:ext>
            </p:extLst>
          </p:nvPr>
        </p:nvGraphicFramePr>
        <p:xfrm>
          <a:off x="81800" y="2224866"/>
          <a:ext cx="2884253" cy="1455576"/>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indgår som koordinator i Kriseledelsen. Du bistår Kriselederen, og sikrer koordinering af de enkelte aktiviteter. Samtidig er du logfører, hvilket betyder at du opretter og vedligeholder en hændelseslog</a:t>
                      </a:r>
                      <a:r>
                        <a:rPr lang="da-DK" sz="800">
                          <a:solidFill>
                            <a:schemeClr val="tx2"/>
                          </a:solidFill>
                          <a:latin typeface="Source Serif Pro" panose="02040603050405020204" pitchFamily="18" charset="0"/>
                          <a:ea typeface="Source Serif Pro" panose="02040603050405020204" pitchFamily="18" charset="0"/>
                        </a:rPr>
                        <a:t>.</a:t>
                      </a: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Logfører, forplejning, </a:t>
                      </a:r>
                      <a:br>
                        <a:rPr lang="da-DK" sz="1000" b="0" i="0">
                          <a:solidFill>
                            <a:schemeClr val="tx2"/>
                          </a:solidFill>
                          <a:latin typeface="Source Serif Pro" panose="02040603050405020204" pitchFamily="18" charset="0"/>
                          <a:ea typeface="Source Serif Pro" panose="02040603050405020204" pitchFamily="18" charset="0"/>
                        </a:rPr>
                      </a:br>
                      <a:r>
                        <a:rPr lang="da-DK" sz="1000" b="0" i="0">
                          <a:solidFill>
                            <a:schemeClr val="tx2"/>
                          </a:solidFill>
                          <a:latin typeface="Source Serif Pro" panose="02040603050405020204" pitchFamily="18" charset="0"/>
                          <a:ea typeface="Source Serif Pro" panose="02040603050405020204" pitchFamily="18" charset="0"/>
                        </a:rPr>
                        <a:t>ordstyrer, indkaldelse</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28" name="Rektangel 27">
            <a:extLst>
              <a:ext uri="{FF2B5EF4-FFF2-40B4-BE49-F238E27FC236}">
                <a16:creationId xmlns:a16="http://schemas.microsoft.com/office/drawing/2014/main" id="{B3DD8C0A-9A30-C6E5-0B3E-F768F988FA98}"/>
              </a:ext>
            </a:extLst>
          </p:cNvPr>
          <p:cNvSpPr/>
          <p:nvPr/>
        </p:nvSpPr>
        <p:spPr>
          <a:xfrm>
            <a:off x="-8511" y="5636980"/>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29" name="Tekstfelt 28">
            <a:extLst>
              <a:ext uri="{FF2B5EF4-FFF2-40B4-BE49-F238E27FC236}">
                <a16:creationId xmlns:a16="http://schemas.microsoft.com/office/drawing/2014/main" id="{C3E52D79-ADBC-ED82-73EC-67C806AE440B}"/>
              </a:ext>
            </a:extLst>
          </p:cNvPr>
          <p:cNvSpPr txBox="1"/>
          <p:nvPr/>
        </p:nvSpPr>
        <p:spPr>
          <a:xfrm>
            <a:off x="-8511" y="3925889"/>
            <a:ext cx="3060700" cy="246221"/>
          </a:xfrm>
          <a:prstGeom prst="rect">
            <a:avLst/>
          </a:prstGeom>
          <a:noFill/>
        </p:spPr>
        <p:txBody>
          <a:bodyPr wrap="square">
            <a:spAutoFit/>
          </a:bodyPr>
          <a:lstStyle/>
          <a:p>
            <a:r>
              <a:rPr lang="da-DK">
                <a:solidFill>
                  <a:schemeClr val="tx2"/>
                </a:solidFill>
                <a:latin typeface="Lakeside" pitchFamily="2" charset="77"/>
              </a:rPr>
              <a:t>#3 TAKTISK KRISELEDER</a:t>
            </a:r>
          </a:p>
        </p:txBody>
      </p:sp>
      <p:graphicFrame>
        <p:nvGraphicFramePr>
          <p:cNvPr id="30" name="Table 68">
            <a:extLst>
              <a:ext uri="{FF2B5EF4-FFF2-40B4-BE49-F238E27FC236}">
                <a16:creationId xmlns:a16="http://schemas.microsoft.com/office/drawing/2014/main" id="{259BE243-3E39-411B-FE89-3F1496630B3B}"/>
              </a:ext>
            </a:extLst>
          </p:cNvPr>
          <p:cNvGraphicFramePr>
            <a:graphicFrameLocks noGrp="1"/>
          </p:cNvGraphicFramePr>
          <p:nvPr>
            <p:extLst>
              <p:ext uri="{D42A27DB-BD31-4B8C-83A1-F6EECF244321}">
                <p14:modId xmlns:p14="http://schemas.microsoft.com/office/powerpoint/2010/main" val="2574027965"/>
              </p:ext>
            </p:extLst>
          </p:nvPr>
        </p:nvGraphicFramePr>
        <p:xfrm>
          <a:off x="73289" y="4171336"/>
          <a:ext cx="2884253" cy="1472539"/>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pPr marL="0" marR="0" lvl="0" indent="0" algn="l" defTabSz="108995" rtl="0" eaLnBrk="1" fontAlgn="auto" latinLnBrk="0" hangingPunct="1">
                        <a:lnSpc>
                          <a:spcPct val="100000"/>
                        </a:lnSpc>
                        <a:spcBef>
                          <a:spcPts val="0"/>
                        </a:spcBef>
                        <a:spcAft>
                          <a:spcPts val="0"/>
                        </a:spcAft>
                        <a:buClrTx/>
                        <a:buSzTx/>
                        <a:buFontTx/>
                        <a:buNone/>
                        <a:tabLst/>
                        <a:defRPr/>
                      </a:pPr>
                      <a:r>
                        <a:rPr lang="da-DK" sz="800" b="0" i="0" kern="1200">
                          <a:solidFill>
                            <a:schemeClr val="accent2"/>
                          </a:solidFill>
                          <a:latin typeface="Source Serif Pro" panose="02040603050405020204" pitchFamily="18" charset="0"/>
                          <a:ea typeface="Source Serif Pro" panose="02040603050405020204" pitchFamily="18" charset="0"/>
                          <a:cs typeface="+mn-cs"/>
                        </a:rPr>
                        <a:t>Du er ansvarlig for styring af og kommunikationsled til de medarbejdere og leverandører der udgør det operationelle niveau af beredskabet. Du er derfor også den, som har den største faglighed i forhold til, at lave en teknisk vurdering af situationen.</a:t>
                      </a:r>
                      <a:endParaRPr lang="da-DK" sz="800">
                        <a:solidFill>
                          <a:schemeClr val="tx2"/>
                        </a:solidFill>
                        <a:latin typeface="Source Serif Pro" panose="02040603050405020204" pitchFamily="18" charset="0"/>
                        <a:ea typeface="Source Serif Pro" panose="02040603050405020204" pitchFamily="18" charset="0"/>
                      </a:endParaRP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Kommunikation mellem strategisk og operationelt niveau, </a:t>
                      </a:r>
                    </a:p>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styring af operationelt niveau, </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31" name="Rektangel 30">
            <a:extLst>
              <a:ext uri="{FF2B5EF4-FFF2-40B4-BE49-F238E27FC236}">
                <a16:creationId xmlns:a16="http://schemas.microsoft.com/office/drawing/2014/main" id="{E1AC4D92-3FA5-19B7-4025-B5B9FC459DE0}"/>
              </a:ext>
            </a:extLst>
          </p:cNvPr>
          <p:cNvSpPr/>
          <p:nvPr/>
        </p:nvSpPr>
        <p:spPr>
          <a:xfrm>
            <a:off x="-8437" y="7595947"/>
            <a:ext cx="3069137" cy="180021"/>
          </a:xfrm>
          <a:prstGeom prst="rect">
            <a:avLst/>
          </a:prstGeom>
          <a:solidFill>
            <a:srgbClr val="FF4E2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err="1">
              <a:solidFill>
                <a:schemeClr val="tx2"/>
              </a:solidFill>
              <a:latin typeface="Work Sans" charset="0"/>
              <a:ea typeface="Work Sans" charset="0"/>
              <a:cs typeface="Work Sans" charset="0"/>
            </a:endParaRPr>
          </a:p>
        </p:txBody>
      </p:sp>
      <p:sp>
        <p:nvSpPr>
          <p:cNvPr id="32" name="Tekstfelt 31">
            <a:extLst>
              <a:ext uri="{FF2B5EF4-FFF2-40B4-BE49-F238E27FC236}">
                <a16:creationId xmlns:a16="http://schemas.microsoft.com/office/drawing/2014/main" id="{1B34CBD7-BC6B-B381-5E8C-8C0A0A865AE0}"/>
              </a:ext>
            </a:extLst>
          </p:cNvPr>
          <p:cNvSpPr txBox="1"/>
          <p:nvPr/>
        </p:nvSpPr>
        <p:spPr>
          <a:xfrm>
            <a:off x="-8437" y="5884856"/>
            <a:ext cx="3060700" cy="246221"/>
          </a:xfrm>
          <a:prstGeom prst="rect">
            <a:avLst/>
          </a:prstGeom>
          <a:noFill/>
        </p:spPr>
        <p:txBody>
          <a:bodyPr wrap="square">
            <a:spAutoFit/>
          </a:bodyPr>
          <a:lstStyle/>
          <a:p>
            <a:r>
              <a:rPr lang="da-DK">
                <a:solidFill>
                  <a:schemeClr val="tx2"/>
                </a:solidFill>
                <a:latin typeface="Lakeside" pitchFamily="2" charset="77"/>
              </a:rPr>
              <a:t>#4 FAGCHEF / TEAMLEAD</a:t>
            </a:r>
          </a:p>
        </p:txBody>
      </p:sp>
      <p:graphicFrame>
        <p:nvGraphicFramePr>
          <p:cNvPr id="33" name="Table 68">
            <a:extLst>
              <a:ext uri="{FF2B5EF4-FFF2-40B4-BE49-F238E27FC236}">
                <a16:creationId xmlns:a16="http://schemas.microsoft.com/office/drawing/2014/main" id="{E45CCDEA-BDD4-A703-5585-9BA35CB15404}"/>
              </a:ext>
            </a:extLst>
          </p:cNvPr>
          <p:cNvGraphicFramePr>
            <a:graphicFrameLocks noGrp="1"/>
          </p:cNvGraphicFramePr>
          <p:nvPr>
            <p:extLst>
              <p:ext uri="{D42A27DB-BD31-4B8C-83A1-F6EECF244321}">
                <p14:modId xmlns:p14="http://schemas.microsoft.com/office/powerpoint/2010/main" val="3681728530"/>
              </p:ext>
            </p:extLst>
          </p:nvPr>
        </p:nvGraphicFramePr>
        <p:xfrm>
          <a:off x="73363" y="6130303"/>
          <a:ext cx="2884253" cy="1455576"/>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628637">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er overordnet ansvarlig for et af virksomhedens kritiske forretningsområder. Du er derfor også den, som har den største faglighed i forhold til at lave en vurdering af situationen i forhold til forretningen.</a:t>
                      </a:r>
                    </a:p>
                    <a:p>
                      <a:endParaRPr lang="da-DK" sz="300"/>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26939">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Forretningsmæssig viden, forretningskontinuitet</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34" name="Tekstfelt 33">
            <a:extLst>
              <a:ext uri="{FF2B5EF4-FFF2-40B4-BE49-F238E27FC236}">
                <a16:creationId xmlns:a16="http://schemas.microsoft.com/office/drawing/2014/main" id="{53C5E25A-86EE-BFD5-B6A5-21812807750D}"/>
              </a:ext>
            </a:extLst>
          </p:cNvPr>
          <p:cNvSpPr txBox="1"/>
          <p:nvPr/>
        </p:nvSpPr>
        <p:spPr>
          <a:xfrm>
            <a:off x="-8511" y="7811172"/>
            <a:ext cx="3060700" cy="246221"/>
          </a:xfrm>
          <a:prstGeom prst="rect">
            <a:avLst/>
          </a:prstGeom>
          <a:noFill/>
        </p:spPr>
        <p:txBody>
          <a:bodyPr wrap="square">
            <a:spAutoFit/>
          </a:bodyPr>
          <a:lstStyle/>
          <a:p>
            <a:r>
              <a:rPr lang="da-DK">
                <a:solidFill>
                  <a:schemeClr val="tx2"/>
                </a:solidFill>
                <a:latin typeface="Lakeside" pitchFamily="2" charset="77"/>
              </a:rPr>
              <a:t>#5 KOMMUNIKATIONSANSVARLIG</a:t>
            </a:r>
          </a:p>
        </p:txBody>
      </p:sp>
      <p:graphicFrame>
        <p:nvGraphicFramePr>
          <p:cNvPr id="35" name="Table 68">
            <a:extLst>
              <a:ext uri="{FF2B5EF4-FFF2-40B4-BE49-F238E27FC236}">
                <a16:creationId xmlns:a16="http://schemas.microsoft.com/office/drawing/2014/main" id="{76C12397-10FC-4B7D-95A4-52DC4156ECBA}"/>
              </a:ext>
            </a:extLst>
          </p:cNvPr>
          <p:cNvGraphicFramePr>
            <a:graphicFrameLocks noGrp="1"/>
          </p:cNvGraphicFramePr>
          <p:nvPr>
            <p:extLst>
              <p:ext uri="{D42A27DB-BD31-4B8C-83A1-F6EECF244321}">
                <p14:modId xmlns:p14="http://schemas.microsoft.com/office/powerpoint/2010/main" val="2017351915"/>
              </p:ext>
            </p:extLst>
          </p:nvPr>
        </p:nvGraphicFramePr>
        <p:xfrm>
          <a:off x="73289" y="8056620"/>
          <a:ext cx="2884253" cy="1663643"/>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946926">
                <a:tc>
                  <a:txBody>
                    <a:bodyPr/>
                    <a:lstStyle/>
                    <a:p>
                      <a:r>
                        <a:rPr lang="da-DK" sz="800" b="0" i="0" kern="1200">
                          <a:solidFill>
                            <a:schemeClr val="accent2"/>
                          </a:solidFill>
                          <a:latin typeface="Source Serif Pro" panose="02040603050405020204" pitchFamily="18" charset="0"/>
                          <a:ea typeface="Source Serif Pro" panose="02040603050405020204" pitchFamily="18" charset="0"/>
                          <a:cs typeface="+mn-cs"/>
                        </a:rPr>
                        <a:t>Du har ansvaret for jeres interne og eksterne kommunikation i en krisesituation, og du indgår derfor i Kriseledelsen med dette særlige fokus. Din opgave er at sikre information til alle relevante parter. Du er ikke nødvendigvis udførende på de enkelte kommunikationsopgaver, men du er ansvarlig for at klæde de udførende på og sikre at kommunikationsopgaven bliver udført.</a:t>
                      </a:r>
                      <a:endParaRPr lang="da-DK" sz="800">
                        <a:latin typeface="Source Serif Pro" panose="02040603050405020204" pitchFamily="18" charset="0"/>
                        <a:ea typeface="Source Serif Pro" panose="02040603050405020204" pitchFamily="18" charset="0"/>
                      </a:endParaRPr>
                    </a:p>
                    <a:p>
                      <a:endParaRPr lang="da-DK" sz="300"/>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16717">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1000" b="0" i="0">
                          <a:solidFill>
                            <a:schemeClr val="tx2"/>
                          </a:solidFill>
                          <a:latin typeface="Source Serif Pro" panose="02040603050405020204" pitchFamily="18" charset="0"/>
                          <a:ea typeface="Source Serif Pro" panose="02040603050405020204" pitchFamily="18" charset="0"/>
                        </a:rPr>
                        <a:t>Nøgleord: Kommunikationsplan</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cxnSp>
        <p:nvCxnSpPr>
          <p:cNvPr id="2" name="Lige forbindelse 1">
            <a:extLst>
              <a:ext uri="{FF2B5EF4-FFF2-40B4-BE49-F238E27FC236}">
                <a16:creationId xmlns:a16="http://schemas.microsoft.com/office/drawing/2014/main" id="{16F6D6FC-C092-368E-4FF2-B04CF14D7810}"/>
              </a:ext>
            </a:extLst>
          </p:cNvPr>
          <p:cNvCxnSpPr>
            <a:cxnSpLocks/>
          </p:cNvCxnSpPr>
          <p:nvPr/>
        </p:nvCxnSpPr>
        <p:spPr>
          <a:xfrm>
            <a:off x="-9247"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 name="Lige forbindelse 3">
            <a:extLst>
              <a:ext uri="{FF2B5EF4-FFF2-40B4-BE49-F238E27FC236}">
                <a16:creationId xmlns:a16="http://schemas.microsoft.com/office/drawing/2014/main" id="{77DA06EF-1F7E-05FE-1C39-E7F7B6F828BC}"/>
              </a:ext>
            </a:extLst>
          </p:cNvPr>
          <p:cNvCxnSpPr>
            <a:cxnSpLocks/>
          </p:cNvCxnSpPr>
          <p:nvPr/>
        </p:nvCxnSpPr>
        <p:spPr>
          <a:xfrm>
            <a:off x="3052093" y="0"/>
            <a:ext cx="15740" cy="9720263"/>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Lige forbindelse 5">
            <a:extLst>
              <a:ext uri="{FF2B5EF4-FFF2-40B4-BE49-F238E27FC236}">
                <a16:creationId xmlns:a16="http://schemas.microsoft.com/office/drawing/2014/main" id="{772097F0-98FC-E280-B641-DA72DEFB245F}"/>
              </a:ext>
            </a:extLst>
          </p:cNvPr>
          <p:cNvCxnSpPr/>
          <p:nvPr/>
        </p:nvCxnSpPr>
        <p:spPr>
          <a:xfrm>
            <a:off x="0" y="9716760"/>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Lige forbindelse 6">
            <a:extLst>
              <a:ext uri="{FF2B5EF4-FFF2-40B4-BE49-F238E27FC236}">
                <a16:creationId xmlns:a16="http://schemas.microsoft.com/office/drawing/2014/main" id="{ADE97056-5483-4153-12C6-F1C259FFB17A}"/>
              </a:ext>
            </a:extLst>
          </p:cNvPr>
          <p:cNvCxnSpPr/>
          <p:nvPr/>
        </p:nvCxnSpPr>
        <p:spPr>
          <a:xfrm>
            <a:off x="-15740" y="3831"/>
            <a:ext cx="3067833" cy="0"/>
          </a:xfrm>
          <a:prstGeom prst="line">
            <a:avLst/>
          </a:prstGeom>
          <a:ln w="19050">
            <a:solidFill>
              <a:srgbClr val="023047"/>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264411"/>
      </p:ext>
    </p:extLst>
  </p:cSld>
  <p:clrMapOvr>
    <a:masterClrMapping/>
  </p:clrMapOvr>
</p:sld>
</file>

<file path=ppt/theme/theme1.xml><?xml version="1.0" encoding="utf-8"?>
<a:theme xmlns:a="http://schemas.openxmlformats.org/drawingml/2006/main" name="1_Operate skabelon">
  <a:themeElements>
    <a:clrScheme name="Sikkerdigitaldk 2">
      <a:dk1>
        <a:srgbClr val="3C4DC4"/>
      </a:dk1>
      <a:lt1>
        <a:srgbClr val="FFFFFF"/>
      </a:lt1>
      <a:dk2>
        <a:srgbClr val="333537"/>
      </a:dk2>
      <a:lt2>
        <a:srgbClr val="F3F1F2"/>
      </a:lt2>
      <a:accent1>
        <a:srgbClr val="D700BB"/>
      </a:accent1>
      <a:accent2>
        <a:srgbClr val="094A5C"/>
      </a:accent2>
      <a:accent3>
        <a:srgbClr val="091453"/>
      </a:accent3>
      <a:accent4>
        <a:srgbClr val="DEE800"/>
      </a:accent4>
      <a:accent5>
        <a:srgbClr val="22B238"/>
      </a:accent5>
      <a:accent6>
        <a:srgbClr val="DB0000"/>
      </a:accent6>
      <a:hlink>
        <a:srgbClr val="20C0E9"/>
      </a:hlink>
      <a:folHlink>
        <a:srgbClr val="00B99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defPPr algn="ctr">
          <a:defRPr sz="1200" b="1" dirty="0" err="1" smtClean="0">
            <a:solidFill>
              <a:schemeClr val="tx2"/>
            </a:solidFill>
            <a:latin typeface="Work Sans" charset="0"/>
            <a:ea typeface="Work Sans" charset="0"/>
            <a:cs typeface="Work Sans"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200" dirty="0" err="1" smtClean="0">
            <a:solidFill>
              <a:srgbClr val="343536"/>
            </a:solidFill>
            <a:ea typeface="Work Sans" charset="0"/>
            <a:cs typeface="Work Sans" charset="0"/>
          </a:defRPr>
        </a:defPPr>
      </a:lstStyle>
    </a:txDef>
  </a:objectDefaults>
  <a:extraClrSchemeLst/>
  <a:extLst>
    <a:ext uri="{05A4C25C-085E-4340-85A3-A5531E510DB2}">
      <thm15:themeFamily xmlns:thm15="http://schemas.microsoft.com/office/thememl/2012/main" name="Præsentation1" id="{9FF3547E-E6A4-4DFC-BEC8-9AE6AE8DA6D5}" vid="{F575626F-23C8-47E5-AC66-3383B11F06C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6C4C6CF-AABF-4623-A211-0F7DE64939BE}">
  <we:reference id="wa104381063" version="1.0.0.0" store="da-DK"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60FE1EAEE1F214FB80596CDD5D99D88" ma:contentTypeVersion="15" ma:contentTypeDescription="Opret et nyt dokument." ma:contentTypeScope="" ma:versionID="3dcda005bf698c573d55a6344f4b2876">
  <xsd:schema xmlns:xsd="http://www.w3.org/2001/XMLSchema" xmlns:xs="http://www.w3.org/2001/XMLSchema" xmlns:p="http://schemas.microsoft.com/office/2006/metadata/properties" xmlns:ns2="8b37ea8e-76de-4f89-a827-ad600e25f5d0" xmlns:ns3="7fd457c2-993b-47ac-9654-2536aee9f735" targetNamespace="http://schemas.microsoft.com/office/2006/metadata/properties" ma:root="true" ma:fieldsID="ae9269a937c081968bb9a51a88a0bd84" ns2:_="" ns3:_="">
    <xsd:import namespace="8b37ea8e-76de-4f89-a827-ad600e25f5d0"/>
    <xsd:import namespace="7fd457c2-993b-47ac-9654-2536aee9f73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7ea8e-76de-4f89-a827-ad600e25f5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ledmærker" ma:readOnly="false" ma:fieldId="{5cf76f15-5ced-4ddc-b409-7134ff3c332f}" ma:taxonomyMulti="true" ma:sspId="cc30cce5-25b4-4b60-8ee8-f27b29ac8a05"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d457c2-993b-47ac-9654-2536aee9f73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0e4f383-8515-4176-90c7-44ecf78e3da9}" ma:internalName="TaxCatchAll" ma:showField="CatchAllData" ma:web="7fd457c2-993b-47ac-9654-2536aee9f73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b37ea8e-76de-4f89-a827-ad600e25f5d0">
      <Terms xmlns="http://schemas.microsoft.com/office/infopath/2007/PartnerControls"/>
    </lcf76f155ced4ddcb4097134ff3c332f>
    <TaxCatchAll xmlns="7fd457c2-993b-47ac-9654-2536aee9f735" xsi:nil="true"/>
  </documentManagement>
</p:properties>
</file>

<file path=customXml/itemProps1.xml><?xml version="1.0" encoding="utf-8"?>
<ds:datastoreItem xmlns:ds="http://schemas.openxmlformats.org/officeDocument/2006/customXml" ds:itemID="{8A601CE5-B330-480A-8A69-02E09AA00F98}">
  <ds:schemaRefs>
    <ds:schemaRef ds:uri="http://schemas.microsoft.com/sharepoint/v3/contenttype/forms"/>
  </ds:schemaRefs>
</ds:datastoreItem>
</file>

<file path=customXml/itemProps2.xml><?xml version="1.0" encoding="utf-8"?>
<ds:datastoreItem xmlns:ds="http://schemas.openxmlformats.org/officeDocument/2006/customXml" ds:itemID="{9F4D0468-DC7C-42C9-BF59-3937AC4B0A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37ea8e-76de-4f89-a827-ad600e25f5d0"/>
    <ds:schemaRef ds:uri="7fd457c2-993b-47ac-9654-2536aee9f7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A1A90F-48AC-4C1E-BD31-B4D65A31CF1C}">
  <ds:schemaRef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http://www.w3.org/XML/1998/namespace"/>
    <ds:schemaRef ds:uri="http://schemas.microsoft.com/office/2006/metadata/properties"/>
    <ds:schemaRef ds:uri="http://purl.org/dc/terms/"/>
    <ds:schemaRef ds:uri="7fd457c2-993b-47ac-9654-2536aee9f735"/>
    <ds:schemaRef ds:uri="8b37ea8e-76de-4f89-a827-ad600e25f5d0"/>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483</Words>
  <Application>Microsoft Macintosh PowerPoint</Application>
  <PresentationFormat>Brugerdefineret</PresentationFormat>
  <Paragraphs>52</Paragraphs>
  <Slides>2</Slides>
  <Notes>2</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2</vt:i4>
      </vt:variant>
    </vt:vector>
  </HeadingPairs>
  <TitlesOfParts>
    <vt:vector size="8" baseType="lpstr">
      <vt:lpstr>Arial</vt:lpstr>
      <vt:lpstr>Calibri</vt:lpstr>
      <vt:lpstr>Lakeside</vt:lpstr>
      <vt:lpstr>Source Serif Pro</vt:lpstr>
      <vt:lpstr>Work Sans</vt:lpstr>
      <vt:lpstr>1_Operate skabelon</vt:lpstr>
      <vt:lpstr>HVORDAN AKTIVERER JEG BEREDSKABET?</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Grundpakke</dc:title>
  <dc:creator>Kristoffer Milling</dc:creator>
  <cp:lastModifiedBy>Anne Dybdahl</cp:lastModifiedBy>
  <cp:revision>2</cp:revision>
  <cp:lastPrinted>2025-01-14T19:43:59Z</cp:lastPrinted>
  <dcterms:created xsi:type="dcterms:W3CDTF">2019-08-29T11:09:11Z</dcterms:created>
  <dcterms:modified xsi:type="dcterms:W3CDTF">2025-08-26T09:20:37Z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y fmtid="{D5CDD505-2E9C-101B-9397-08002B2CF9AE}" pid="3" name="ContentTypeId">
    <vt:lpwstr>0x010100C60FE1EAEE1F214FB80596CDD5D99D88</vt:lpwstr>
  </property>
  <property fmtid="{D5CDD505-2E9C-101B-9397-08002B2CF9AE}" pid="4" name="MediaServiceImageTags">
    <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y fmtid="{D5CDD505-2E9C-101B-9397-08002B2CF9AE}" pid="13" name="Order">
    <vt:r8>8300</vt:r8>
  </property>
</Properties>
</file>