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93" r:id="rId5"/>
    <p:sldMasterId id="2147483707" r:id="rId6"/>
    <p:sldMasterId id="2147483770" r:id="rId7"/>
  </p:sldMasterIdLst>
  <p:notesMasterIdLst>
    <p:notesMasterId r:id="rId13"/>
  </p:notesMasterIdLst>
  <p:sldIdLst>
    <p:sldId id="281" r:id="rId8"/>
    <p:sldId id="256" r:id="rId9"/>
    <p:sldId id="296" r:id="rId10"/>
    <p:sldId id="299" r:id="rId11"/>
    <p:sldId id="300"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78CFE-D876-9B43-924B-0049DA8E4231}" v="3" dt="2025-08-26T09:22:24.53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ema til typografi 2 - Marker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72"/>
  </p:normalViewPr>
  <p:slideViewPr>
    <p:cSldViewPr snapToGrid="0">
      <p:cViewPr varScale="1">
        <p:scale>
          <a:sx n="108" d="100"/>
          <a:sy n="108" d="100"/>
        </p:scale>
        <p:origin x="552"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6D936B69-CD5F-2246-B195-9B70D82CE89B}" type="datetimeFigureOut">
              <a:rPr lang="da-DK" smtClean="0"/>
              <a:pPr/>
              <a:t>26.08.2025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DD5460F6-D679-8044-B1B8-F2DC1BEB142D}" type="slidenum">
              <a:rPr lang="da-DK" smtClean="0"/>
              <a:pPr/>
              <a:t>‹nr.›</a:t>
            </a:fld>
            <a:endParaRPr lang="da-DK"/>
          </a:p>
        </p:txBody>
      </p:sp>
    </p:spTree>
    <p:extLst>
      <p:ext uri="{BB962C8B-B14F-4D97-AF65-F5344CB8AC3E}">
        <p14:creationId xmlns:p14="http://schemas.microsoft.com/office/powerpoint/2010/main" val="8959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Light" panose="020B0403030403020204" pitchFamily="34" charset="0"/>
        <a:ea typeface="+mn-ea"/>
        <a:cs typeface="+mn-cs"/>
      </a:defRPr>
    </a:lvl1pPr>
    <a:lvl2pPr marL="457200" algn="l" defTabSz="914400" rtl="0" eaLnBrk="1" latinLnBrk="0" hangingPunct="1">
      <a:defRPr sz="1200" b="0" i="0" kern="1200">
        <a:solidFill>
          <a:schemeClr val="tx1"/>
        </a:solidFill>
        <a:latin typeface="Source Sans Pro Light" panose="020B0403030403020204" pitchFamily="34" charset="0"/>
        <a:ea typeface="+mn-ea"/>
        <a:cs typeface="+mn-cs"/>
      </a:defRPr>
    </a:lvl2pPr>
    <a:lvl3pPr marL="914400" algn="l" defTabSz="914400" rtl="0" eaLnBrk="1" latinLnBrk="0" hangingPunct="1">
      <a:defRPr sz="1200" b="0" i="0" kern="1200">
        <a:solidFill>
          <a:schemeClr val="tx1"/>
        </a:solidFill>
        <a:latin typeface="Source Sans Pro Light" panose="020B0403030403020204" pitchFamily="34" charset="0"/>
        <a:ea typeface="+mn-ea"/>
        <a:cs typeface="+mn-cs"/>
      </a:defRPr>
    </a:lvl3pPr>
    <a:lvl4pPr marL="1371600" algn="l" defTabSz="914400" rtl="0" eaLnBrk="1" latinLnBrk="0" hangingPunct="1">
      <a:defRPr sz="1200" b="0" i="0" kern="1200">
        <a:solidFill>
          <a:schemeClr val="tx1"/>
        </a:solidFill>
        <a:latin typeface="Source Sans Pro Light" panose="020B0403030403020204" pitchFamily="34" charset="0"/>
        <a:ea typeface="+mn-ea"/>
        <a:cs typeface="+mn-cs"/>
      </a:defRPr>
    </a:lvl4pPr>
    <a:lvl5pPr marL="1828800" algn="l" defTabSz="914400" rtl="0" eaLnBrk="1" latinLnBrk="0" hangingPunct="1">
      <a:defRPr sz="1200" b="0" i="0" kern="1200">
        <a:solidFill>
          <a:schemeClr val="tx1"/>
        </a:solidFill>
        <a:latin typeface="Source Sans Pro Light" panose="020B04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a:t>
            </a:fld>
            <a:endParaRPr lang="da-DK"/>
          </a:p>
        </p:txBody>
      </p:sp>
    </p:spTree>
    <p:extLst>
      <p:ext uri="{BB962C8B-B14F-4D97-AF65-F5344CB8AC3E}">
        <p14:creationId xmlns:p14="http://schemas.microsoft.com/office/powerpoint/2010/main" val="168016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2</a:t>
            </a:fld>
            <a:endParaRPr lang="da-DK"/>
          </a:p>
        </p:txBody>
      </p:sp>
    </p:spTree>
    <p:extLst>
      <p:ext uri="{BB962C8B-B14F-4D97-AF65-F5344CB8AC3E}">
        <p14:creationId xmlns:p14="http://schemas.microsoft.com/office/powerpoint/2010/main" val="198246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3</a:t>
            </a:fld>
            <a:endParaRPr lang="da-DK"/>
          </a:p>
        </p:txBody>
      </p:sp>
    </p:spTree>
    <p:extLst>
      <p:ext uri="{BB962C8B-B14F-4D97-AF65-F5344CB8AC3E}">
        <p14:creationId xmlns:p14="http://schemas.microsoft.com/office/powerpoint/2010/main" val="78141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88517-AF52-E6B5-9530-8C50329188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2F780A5-CADB-3D75-ED28-BAB95E2D698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260EF48-0BD9-9AA0-C208-30BF09A555CA}"/>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17BED34-B0E7-FEFB-AC4A-EB4584EC7EEC}"/>
              </a:ext>
            </a:extLst>
          </p:cNvPr>
          <p:cNvSpPr>
            <a:spLocks noGrp="1"/>
          </p:cNvSpPr>
          <p:nvPr>
            <p:ph type="sldNum" sz="quarter" idx="5"/>
          </p:nvPr>
        </p:nvSpPr>
        <p:spPr/>
        <p:txBody>
          <a:bodyPr/>
          <a:lstStyle/>
          <a:p>
            <a:fld id="{DD5460F6-D679-8044-B1B8-F2DC1BEB142D}" type="slidenum">
              <a:rPr lang="da-DK" smtClean="0"/>
              <a:pPr/>
              <a:t>4</a:t>
            </a:fld>
            <a:endParaRPr lang="da-DK"/>
          </a:p>
        </p:txBody>
      </p:sp>
    </p:spTree>
    <p:extLst>
      <p:ext uri="{BB962C8B-B14F-4D97-AF65-F5344CB8AC3E}">
        <p14:creationId xmlns:p14="http://schemas.microsoft.com/office/powerpoint/2010/main" val="75906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5CB3-16CB-C070-397E-BC02B71007E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53FAA8C-998D-1C6F-6FA4-ACCFA8BC3B0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157C3A8-5982-1BD4-D10E-70E601D91A70}"/>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F6CC9C4-E1A0-6F69-46F1-6A2310DD210D}"/>
              </a:ext>
            </a:extLst>
          </p:cNvPr>
          <p:cNvSpPr>
            <a:spLocks noGrp="1"/>
          </p:cNvSpPr>
          <p:nvPr>
            <p:ph type="sldNum" sz="quarter" idx="5"/>
          </p:nvPr>
        </p:nvSpPr>
        <p:spPr/>
        <p:txBody>
          <a:bodyPr/>
          <a:lstStyle/>
          <a:p>
            <a:fld id="{DD5460F6-D679-8044-B1B8-F2DC1BEB142D}" type="slidenum">
              <a:rPr lang="da-DK" smtClean="0"/>
              <a:pPr/>
              <a:t>5</a:t>
            </a:fld>
            <a:endParaRPr lang="da-DK"/>
          </a:p>
        </p:txBody>
      </p:sp>
    </p:spTree>
    <p:extLst>
      <p:ext uri="{BB962C8B-B14F-4D97-AF65-F5344CB8AC3E}">
        <p14:creationId xmlns:p14="http://schemas.microsoft.com/office/powerpoint/2010/main" val="106366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440F27BE-339A-80F1-B563-2482A5863CF1}"/>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Autofit/>
          </a:bodyPr>
          <a:lstStyle>
            <a:lvl1pPr algn="l">
              <a:defRPr sz="6000">
                <a:solidFill>
                  <a:schemeClr val="tx1"/>
                </a:solidFill>
              </a:defRPr>
            </a:lvl1pPr>
          </a:lstStyle>
          <a:p>
            <a:r>
              <a:rPr lang="da-DK"/>
              <a:t>KLIK FOR AT TILFØJE EN 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
        <p:nvSpPr>
          <p:cNvPr id="11" name="Rektangel 10">
            <a:extLst>
              <a:ext uri="{FF2B5EF4-FFF2-40B4-BE49-F238E27FC236}">
                <a16:creationId xmlns:a16="http://schemas.microsoft.com/office/drawing/2014/main" id="{77299C12-1494-616C-BA98-0E1AAB6EADAB}"/>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241068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Kapitel med lille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7906406" y="-1"/>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40519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med billede_højre">
    <p:bg>
      <p:bgPr>
        <a:solidFill>
          <a:schemeClr val="bg1"/>
        </a:solidFill>
        <a:effectLst/>
      </p:bgPr>
    </p:bg>
    <p:spTree>
      <p:nvGrpSpPr>
        <p:cNvPr id="1" name=""/>
        <p:cNvGrpSpPr/>
        <p:nvPr/>
      </p:nvGrpSpPr>
      <p:grpSpPr>
        <a:xfrm>
          <a:off x="0" y="0"/>
          <a:ext cx="0" cy="0"/>
          <a:chOff x="0" y="0"/>
          <a:chExt cx="0" cy="0"/>
        </a:xfrm>
      </p:grpSpPr>
      <p:sp>
        <p:nvSpPr>
          <p:cNvPr id="7" name="Pladsholder til indhold 3">
            <a:extLst>
              <a:ext uri="{FF2B5EF4-FFF2-40B4-BE49-F238E27FC236}">
                <a16:creationId xmlns:a16="http://schemas.microsoft.com/office/drawing/2014/main" id="{CE9A044B-1E98-5945-2E3F-3C6B19EA9903}"/>
              </a:ext>
            </a:extLst>
          </p:cNvPr>
          <p:cNvSpPr>
            <a:spLocks noGrp="1"/>
          </p:cNvSpPr>
          <p:nvPr>
            <p:ph sz="half" idx="2"/>
          </p:nvPr>
        </p:nvSpPr>
        <p:spPr>
          <a:xfrm>
            <a:off x="6096001" y="6258"/>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27532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med lille billede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4" name="Pladsholder til indhold 3">
            <a:extLst>
              <a:ext uri="{FF2B5EF4-FFF2-40B4-BE49-F238E27FC236}">
                <a16:creationId xmlns:a16="http://schemas.microsoft.com/office/drawing/2014/main" id="{BD4DA178-65C2-82CC-A2F0-E922B71DA4CF}"/>
              </a:ext>
            </a:extLst>
          </p:cNvPr>
          <p:cNvSpPr>
            <a:spLocks noGrp="1"/>
          </p:cNvSpPr>
          <p:nvPr>
            <p:ph sz="half" idx="2"/>
          </p:nvPr>
        </p:nvSpPr>
        <p:spPr>
          <a:xfrm>
            <a:off x="7906407" y="6258"/>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Tree>
    <p:extLst>
      <p:ext uri="{BB962C8B-B14F-4D97-AF65-F5344CB8AC3E}">
        <p14:creationId xmlns:p14="http://schemas.microsoft.com/office/powerpoint/2010/main" val="112999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med orange boks_venstre">
    <p:bg>
      <p:bgPr>
        <a:solidFill>
          <a:schemeClr val="bg1"/>
        </a:solidFill>
        <a:effectLst/>
      </p:bgPr>
    </p:bg>
    <p:spTree>
      <p:nvGrpSpPr>
        <p:cNvPr id="1" name=""/>
        <p:cNvGrpSpPr/>
        <p:nvPr/>
      </p:nvGrpSpPr>
      <p:grpSpPr>
        <a:xfrm>
          <a:off x="0" y="0"/>
          <a:ext cx="0" cy="0"/>
          <a:chOff x="0" y="0"/>
          <a:chExt cx="0" cy="0"/>
        </a:xfrm>
      </p:grpSpPr>
      <p:pic>
        <p:nvPicPr>
          <p:cNvPr id="2" name="Billede 1" descr="Et billede, der indeholder stjerne&#10;&#10;Automatisk genereret beskrivelse">
            <a:extLst>
              <a:ext uri="{FF2B5EF4-FFF2-40B4-BE49-F238E27FC236}">
                <a16:creationId xmlns:a16="http://schemas.microsoft.com/office/drawing/2014/main" id="{0A317001-0D95-0248-6A6A-AA935E5F2D1A}"/>
              </a:ext>
            </a:extLst>
          </p:cNvPr>
          <p:cNvPicPr>
            <a:picLocks noChangeAspect="1"/>
          </p:cNvPicPr>
          <p:nvPr userDrawn="1"/>
        </p:nvPicPr>
        <p:blipFill>
          <a:blip r:embed="rId2"/>
          <a:stretch>
            <a:fillRect/>
          </a:stretch>
        </p:blipFill>
        <p:spPr>
          <a:xfrm>
            <a:off x="9868877" y="6300362"/>
            <a:ext cx="1639966" cy="463138"/>
          </a:xfrm>
          <a:prstGeom prst="rect">
            <a:avLst/>
          </a:prstGeom>
        </p:spPr>
      </p:pic>
      <p:sp>
        <p:nvSpPr>
          <p:cNvPr id="4" name="Rektangel 3">
            <a:extLst>
              <a:ext uri="{FF2B5EF4-FFF2-40B4-BE49-F238E27FC236}">
                <a16:creationId xmlns:a16="http://schemas.microsoft.com/office/drawing/2014/main" id="{3E4AA27A-DC1A-6E79-3C56-590778A197FB}"/>
              </a:ext>
            </a:extLst>
          </p:cNvPr>
          <p:cNvSpPr/>
          <p:nvPr userDrawn="1"/>
        </p:nvSpPr>
        <p:spPr>
          <a:xfrm>
            <a:off x="0" y="0"/>
            <a:ext cx="6096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3"/>
          <a:stretch>
            <a:fillRect/>
          </a:stretch>
        </p:blipFill>
        <p:spPr>
          <a:xfrm rot="5400000" flipV="1">
            <a:off x="2514624" y="3276624"/>
            <a:ext cx="6875884" cy="286871"/>
          </a:xfrm>
          <a:prstGeom prst="rect">
            <a:avLst/>
          </a:prstGeom>
        </p:spPr>
      </p:pic>
      <p:sp>
        <p:nvSpPr>
          <p:cNvPr id="5" name="Pladsholder til tekst 2">
            <a:extLst>
              <a:ext uri="{FF2B5EF4-FFF2-40B4-BE49-F238E27FC236}">
                <a16:creationId xmlns:a16="http://schemas.microsoft.com/office/drawing/2014/main" id="{F58BA1D9-8139-3D7A-15CA-45DD7F0837E3}"/>
              </a:ext>
            </a:extLst>
          </p:cNvPr>
          <p:cNvSpPr>
            <a:spLocks noGrp="1"/>
          </p:cNvSpPr>
          <p:nvPr>
            <p:ph type="body" idx="14" hasCustomPrompt="1"/>
          </p:nvPr>
        </p:nvSpPr>
        <p:spPr>
          <a:xfrm>
            <a:off x="6974822" y="3765641"/>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6" name="Titel 1">
            <a:extLst>
              <a:ext uri="{FF2B5EF4-FFF2-40B4-BE49-F238E27FC236}">
                <a16:creationId xmlns:a16="http://schemas.microsoft.com/office/drawing/2014/main" id="{CA6345D5-4445-9CEC-98CC-6F41B53F5A3C}"/>
              </a:ext>
            </a:extLst>
          </p:cNvPr>
          <p:cNvSpPr>
            <a:spLocks noGrp="1"/>
          </p:cNvSpPr>
          <p:nvPr>
            <p:ph type="title" hasCustomPrompt="1"/>
          </p:nvPr>
        </p:nvSpPr>
        <p:spPr>
          <a:xfrm>
            <a:off x="6974822" y="1107576"/>
            <a:ext cx="4378977" cy="2398799"/>
          </a:xfrm>
        </p:spPr>
        <p:txBody>
          <a:bodyPr anchor="b">
            <a:no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71873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med blå boks_venstr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C0D285D-FBA3-6CC0-4172-0D7BA8C0F0BF}"/>
              </a:ext>
            </a:extLst>
          </p:cNvPr>
          <p:cNvSpPr/>
          <p:nvPr userDrawn="1"/>
        </p:nvSpPr>
        <p:spPr>
          <a:xfrm>
            <a:off x="0" y="0"/>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15CEBBF6-AD59-A8DC-E0EC-29531ED76213}"/>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14717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med lille blå boks_venstr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D82EA05-18A1-3697-2ED0-94FDE0A84749}"/>
              </a:ext>
            </a:extLst>
          </p:cNvPr>
          <p:cNvSpPr/>
          <p:nvPr userDrawn="1"/>
        </p:nvSpPr>
        <p:spPr>
          <a:xfrm>
            <a:off x="0" y="0"/>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5" name="Titel 1">
            <a:extLst>
              <a:ext uri="{FF2B5EF4-FFF2-40B4-BE49-F238E27FC236}">
                <a16:creationId xmlns:a16="http://schemas.microsoft.com/office/drawing/2014/main" id="{5E8D1487-05DB-682E-5D40-EC26B0B19DA6}"/>
              </a:ext>
            </a:extLst>
          </p:cNvPr>
          <p:cNvSpPr>
            <a:spLocks noGrp="1"/>
          </p:cNvSpPr>
          <p:nvPr>
            <p:ph type="title" hasCustomPrompt="1"/>
          </p:nvPr>
        </p:nvSpPr>
        <p:spPr>
          <a:xfrm>
            <a:off x="5100144" y="1107576"/>
            <a:ext cx="6253655"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4501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med billede_venstre">
    <p:bg>
      <p:bgPr>
        <a:solidFill>
          <a:schemeClr val="bg1"/>
        </a:solidFill>
        <a:effectLst/>
      </p:bgPr>
    </p:bg>
    <p:spTree>
      <p:nvGrpSpPr>
        <p:cNvPr id="1" name=""/>
        <p:cNvGrpSpPr/>
        <p:nvPr/>
      </p:nvGrpSpPr>
      <p:grpSpPr>
        <a:xfrm>
          <a:off x="0" y="0"/>
          <a:ext cx="0" cy="0"/>
          <a:chOff x="0" y="0"/>
          <a:chExt cx="0" cy="0"/>
        </a:xfrm>
      </p:grpSpPr>
      <p:sp>
        <p:nvSpPr>
          <p:cNvPr id="2" name="Pladsholder til indhold 3">
            <a:extLst>
              <a:ext uri="{FF2B5EF4-FFF2-40B4-BE49-F238E27FC236}">
                <a16:creationId xmlns:a16="http://schemas.microsoft.com/office/drawing/2014/main" id="{EDE94708-B37F-FCED-7888-F2BD04151216}"/>
              </a:ext>
            </a:extLst>
          </p:cNvPr>
          <p:cNvSpPr>
            <a:spLocks noGrp="1"/>
          </p:cNvSpPr>
          <p:nvPr>
            <p:ph sz="half" idx="2"/>
          </p:nvPr>
        </p:nvSpPr>
        <p:spPr>
          <a:xfrm>
            <a:off x="0" y="-1"/>
            <a:ext cx="6096000" cy="6092449"/>
          </a:xfrm>
        </p:spPr>
        <p:txBody>
          <a:bodyPr>
            <a:normAutofit/>
          </a:bodyPr>
          <a:lstStyle>
            <a:lvl1pPr marL="0" indent="0">
              <a:buNone/>
              <a:defRPr sz="15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5" name="Titel 1">
            <a:extLst>
              <a:ext uri="{FF2B5EF4-FFF2-40B4-BE49-F238E27FC236}">
                <a16:creationId xmlns:a16="http://schemas.microsoft.com/office/drawing/2014/main" id="{03302AA7-1D68-7F37-82C4-1AE94E53C4EF}"/>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357111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med lille billede_venstre">
    <p:bg>
      <p:bgPr>
        <a:solidFill>
          <a:schemeClr val="bg1"/>
        </a:solidFill>
        <a:effectLst/>
      </p:bgPr>
    </p:bg>
    <p:spTree>
      <p:nvGrpSpPr>
        <p:cNvPr id="1" name=""/>
        <p:cNvGrpSpPr/>
        <p:nvPr/>
      </p:nvGrpSpPr>
      <p:grpSpPr>
        <a:xfrm>
          <a:off x="0" y="0"/>
          <a:ext cx="0" cy="0"/>
          <a:chOff x="0" y="0"/>
          <a:chExt cx="0" cy="0"/>
        </a:xfrm>
      </p:grpSpPr>
      <p:sp>
        <p:nvSpPr>
          <p:cNvPr id="5" name="Pladsholder til indhold 3">
            <a:extLst>
              <a:ext uri="{FF2B5EF4-FFF2-40B4-BE49-F238E27FC236}">
                <a16:creationId xmlns:a16="http://schemas.microsoft.com/office/drawing/2014/main" id="{6EF4520A-9046-5571-39EF-BBDCB7D56FBE}"/>
              </a:ext>
            </a:extLst>
          </p:cNvPr>
          <p:cNvSpPr>
            <a:spLocks noGrp="1"/>
          </p:cNvSpPr>
          <p:nvPr>
            <p:ph sz="half" idx="2"/>
          </p:nvPr>
        </p:nvSpPr>
        <p:spPr>
          <a:xfrm>
            <a:off x="0" y="-1"/>
            <a:ext cx="4285593" cy="6092449"/>
          </a:xfrm>
        </p:spPr>
        <p:txBody>
          <a:bodyPr>
            <a:normAutofit/>
          </a:bodyPr>
          <a:lstStyle>
            <a:lvl1pPr marL="0" indent="0">
              <a:buNone/>
              <a:defRPr sz="15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2F5C9073-59A3-37FE-56AF-009438879469}"/>
              </a:ext>
            </a:extLst>
          </p:cNvPr>
          <p:cNvSpPr>
            <a:spLocks noGrp="1"/>
          </p:cNvSpPr>
          <p:nvPr>
            <p:ph type="title" hasCustomPrompt="1"/>
          </p:nvPr>
        </p:nvSpPr>
        <p:spPr>
          <a:xfrm>
            <a:off x="5100144" y="1107576"/>
            <a:ext cx="6253655"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33447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ACCCBBF-845D-FAEC-799E-CD73B192DD9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388206"/>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388206"/>
          </a:xfrm>
        </p:spPr>
        <p:txBody>
          <a:bodyPr>
            <a:no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8F4E5835-AF9D-1028-E1A1-39A6E729A9EF}"/>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D1ED94DB-D300-01AF-98DA-F32DC0AD780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329416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F01ECB-5523-E5B6-62B9-831E03390A1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normAutofit/>
          </a:bodyPr>
          <a:lstStyle>
            <a:lvl1pPr>
              <a:defRPr sz="44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cap="all" baseline="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0"/>
            <a:ext cx="5157787" cy="3609267"/>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cap="all" baseline="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0"/>
            <a:ext cx="5183188" cy="3609267"/>
          </a:xfrm>
        </p:spPr>
        <p:txBody>
          <a:bodyPr>
            <a:normAutofit/>
          </a:bodyPr>
          <a:lstStyle>
            <a:lvl1pPr marL="171450" indent="-171450">
              <a:buClr>
                <a:schemeClr val="accent5"/>
              </a:buClr>
              <a:buFont typeface="Arial" panose="020B0604020202020204" pitchFamily="34" charset="0"/>
              <a:buChar char="•"/>
              <a:defRPr sz="2800">
                <a:solidFill>
                  <a:schemeClr val="tx2"/>
                </a:solidFill>
              </a:defRPr>
            </a:lvl1pPr>
            <a:lvl2pPr marL="628650" indent="-171450">
              <a:buClr>
                <a:schemeClr val="accent5"/>
              </a:buClr>
              <a:buFont typeface="Arial" panose="020B0604020202020204" pitchFamily="34" charset="0"/>
              <a:buChar char="•"/>
              <a:defRPr sz="2400">
                <a:solidFill>
                  <a:schemeClr val="tx2"/>
                </a:solidFill>
              </a:defRPr>
            </a:lvl2pPr>
            <a:lvl3pPr marL="1085850" indent="-171450">
              <a:buClr>
                <a:schemeClr val="accent5"/>
              </a:buClr>
              <a:buFont typeface="Arial" panose="020B0604020202020204" pitchFamily="34" charset="0"/>
              <a:buChar char="•"/>
              <a:defRPr sz="2000">
                <a:solidFill>
                  <a:schemeClr val="tx2"/>
                </a:solidFill>
              </a:defRPr>
            </a:lvl3pPr>
            <a:lvl4pPr marL="1543050" indent="-171450">
              <a:buClr>
                <a:schemeClr val="accent5"/>
              </a:buClr>
              <a:buFont typeface="Arial" panose="020B0604020202020204" pitchFamily="34" charset="0"/>
              <a:buChar char="•"/>
              <a:defRPr sz="1800">
                <a:solidFill>
                  <a:schemeClr val="tx2"/>
                </a:solidFill>
              </a:defRPr>
            </a:lvl4pPr>
            <a:lvl5pPr marL="2000250" indent="-171450">
              <a:buClr>
                <a:schemeClr val="accent5"/>
              </a:buClr>
              <a:buFont typeface="Arial" panose="020B0604020202020204" pitchFamily="34" charset="0"/>
              <a:buChar char="•"/>
              <a:defRPr sz="1800">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1" name="Billede 10">
            <a:extLst>
              <a:ext uri="{FF2B5EF4-FFF2-40B4-BE49-F238E27FC236}">
                <a16:creationId xmlns:a16="http://schemas.microsoft.com/office/drawing/2014/main" id="{EDAAF0F1-830A-C5C4-8E79-53F497A79236}"/>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3" name="Billede 12" descr="Et billede, der indeholder tegning&#10;&#10;Automatisk genereret beskrivelse">
            <a:extLst>
              <a:ext uri="{FF2B5EF4-FFF2-40B4-BE49-F238E27FC236}">
                <a16:creationId xmlns:a16="http://schemas.microsoft.com/office/drawing/2014/main" id="{B4C42800-0E7E-0773-15BC-AAE748B06536}"/>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40242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Autofit/>
          </a:bodyPr>
          <a:lstStyle>
            <a:lvl1pPr algn="l">
              <a:defRPr sz="6000">
                <a:solidFill>
                  <a:schemeClr val="tx1"/>
                </a:solidFill>
              </a:defRPr>
            </a:lvl1pPr>
          </a:lstStyle>
          <a:p>
            <a:r>
              <a:rPr lang="da-DK"/>
              <a:t>KLIK FOR AT TILFØJE EN 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0BF11BD-167A-AFB1-E5CE-05465785DDBF}"/>
              </a:ext>
            </a:extLst>
          </p:cNvPr>
          <p:cNvPicPr>
            <a:picLocks noChangeAspect="1"/>
          </p:cNvPicPr>
          <p:nvPr userDrawn="1"/>
        </p:nvPicPr>
        <p:blipFill>
          <a:blip r:embed="rId2"/>
          <a:stretch>
            <a:fillRect/>
          </a:stretch>
        </p:blipFill>
        <p:spPr>
          <a:xfrm>
            <a:off x="9870831" y="6295300"/>
            <a:ext cx="1639966" cy="464657"/>
          </a:xfrm>
          <a:prstGeom prst="rect">
            <a:avLst/>
          </a:prstGeom>
        </p:spPr>
      </p:pic>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22548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6" name="Billede 5">
            <a:extLst>
              <a:ext uri="{FF2B5EF4-FFF2-40B4-BE49-F238E27FC236}">
                <a16:creationId xmlns:a16="http://schemas.microsoft.com/office/drawing/2014/main" id="{F6F4C54F-B907-CA11-7B19-AEF379AA548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82204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52016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_blå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7010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40BA045-5ACA-5B52-EA1F-75F78475B9A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Clr>
                <a:schemeClr val="accent5"/>
              </a:buClr>
              <a:buFont typeface="Arial" panose="020B0604020202020204" pitchFamily="34" charset="0"/>
              <a:buChar char="•"/>
              <a:defRPr sz="1500" b="0" i="0">
                <a:solidFill>
                  <a:schemeClr val="tx1"/>
                </a:solidFill>
                <a:latin typeface="Source Sans Pro Light" panose="020B0403030403020204" pitchFamily="34" charset="0"/>
                <a:ea typeface="Source Serif Pro Light" panose="02040303050405020204" pitchFamily="18" charset="0"/>
              </a:defRPr>
            </a:lvl1pPr>
            <a:lvl2pPr marL="628650" indent="-171450">
              <a:buClr>
                <a:schemeClr val="accent5"/>
              </a:buClr>
              <a:buFont typeface="Arial" panose="020B0604020202020204" pitchFamily="34" charset="0"/>
              <a:buChar char="•"/>
              <a:defRPr sz="1400" b="0" i="0">
                <a:latin typeface="Source Sans Pro Light" panose="020B0403030403020204" pitchFamily="34" charset="0"/>
                <a:ea typeface="Source Serif Pro Light" panose="02040303050405020204" pitchFamily="18" charset="0"/>
              </a:defRPr>
            </a:lvl2pPr>
            <a:lvl3pPr marL="1085850" indent="-171450">
              <a:buClr>
                <a:schemeClr val="accent5"/>
              </a:buClr>
              <a:buFont typeface="Arial" panose="020B0604020202020204" pitchFamily="34" charset="0"/>
              <a:buChar char="•"/>
              <a:defRPr sz="1300" b="0" i="0">
                <a:latin typeface="Source Sans Pro Light" panose="020B0403030403020204" pitchFamily="34" charset="0"/>
                <a:ea typeface="Source Serif Pro Light" panose="02040303050405020204" pitchFamily="18" charset="0"/>
              </a:defRPr>
            </a:lvl3pPr>
            <a:lvl4pPr marL="1543050" indent="-171450">
              <a:buClr>
                <a:schemeClr val="accent5"/>
              </a:buClr>
              <a:buFont typeface="Arial" panose="020B0604020202020204" pitchFamily="34" charset="0"/>
              <a:buChar char="•"/>
              <a:defRPr sz="1250" b="0" i="0">
                <a:latin typeface="Source Sans Pro Light" panose="020B0403030403020204" pitchFamily="34" charset="0"/>
                <a:ea typeface="Source Serif Pro Light" panose="02040303050405020204" pitchFamily="18" charset="0"/>
              </a:defRPr>
            </a:lvl4pPr>
            <a:lvl5pPr marL="2000250" indent="-171450">
              <a:buClr>
                <a:schemeClr val="accent5"/>
              </a:buClr>
              <a:buFont typeface="Arial" panose="020B0604020202020204" pitchFamily="34" charset="0"/>
              <a:buChar char="•"/>
              <a:defRPr sz="1200" b="0" i="0">
                <a:latin typeface="Source Sans Pro Light" panose="020B0403030403020204" pitchFamily="34"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F72A523F-E124-8997-8B35-285509C1E69B}"/>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DF110C24-52F1-621D-E24E-0C4F96A1B68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309277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71023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6000">
                <a:solidFill>
                  <a:schemeClr val="tx1"/>
                </a:solidFill>
              </a:defRPr>
            </a:lvl1pPr>
          </a:lstStyle>
          <a:p>
            <a:r>
              <a:rPr lang="da-DK"/>
              <a:t>KLIK FOR AT TILFØJE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5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12" name="Pladsholder til dato 4">
            <a:extLst>
              <a:ext uri="{FF2B5EF4-FFF2-40B4-BE49-F238E27FC236}">
                <a16:creationId xmlns:a16="http://schemas.microsoft.com/office/drawing/2014/main" id="{26B52075-A3FC-6E48-BD14-5E2FDB1C6B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p:spPr>
        <p:txBody>
          <a:bodyPr/>
          <a:lstStyle>
            <a:lvl1pPr algn="l">
              <a:defRPr>
                <a:solidFill>
                  <a:schemeClr val="tx1"/>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3100772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TILFØJE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numCol="2" anchor="t">
            <a:normAutofit/>
          </a:bodyPr>
          <a:lstStyle>
            <a:lvl1pPr marL="171450" indent="-171450">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628650" indent="-171450">
              <a:buFont typeface="Arial" panose="020B0604020202020204" pitchFamily="34" charset="0"/>
              <a:buChar char="•"/>
              <a:defRPr sz="2400" b="0" i="0">
                <a:latin typeface="Source Sans Pro Light" panose="020B0403030403020204" pitchFamily="34" charset="0"/>
              </a:defRPr>
            </a:lvl2pPr>
            <a:lvl3pPr marL="1085850" indent="-171450">
              <a:buFont typeface="Arial" panose="020B0604020202020204" pitchFamily="34" charset="0"/>
              <a:buChar char="•"/>
              <a:defRPr sz="2000" b="0" i="0">
                <a:latin typeface="Source Sans Pro Light" panose="020B0403030403020204" pitchFamily="34" charset="0"/>
              </a:defRPr>
            </a:lvl3pPr>
            <a:lvl4pPr marL="1543050" indent="-171450">
              <a:buFont typeface="Arial" panose="020B0604020202020204" pitchFamily="34" charset="0"/>
              <a:buChar char="•"/>
              <a:defRPr sz="1800" b="0" i="0">
                <a:latin typeface="Source Sans Pro Light" panose="020B0403030403020204" pitchFamily="34" charset="0"/>
              </a:defRPr>
            </a:lvl4pPr>
            <a:lvl5pPr marL="2000250" indent="-171450">
              <a:buFont typeface="Arial" panose="020B0604020202020204" pitchFamily="34" charset="0"/>
              <a:buChar char="•"/>
              <a:defRPr sz="1800" b="0" i="0">
                <a:latin typeface="Source Sans Pro Light" panose="020B0403030403020204" pitchFamily="34"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5" name="Pladsholder til dato 4">
            <a:extLst>
              <a:ext uri="{FF2B5EF4-FFF2-40B4-BE49-F238E27FC236}">
                <a16:creationId xmlns:a16="http://schemas.microsoft.com/office/drawing/2014/main" id="{FFDF6102-AE93-1AFE-A514-0540505EDD1F}"/>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865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28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2800">
                <a:solidFill>
                  <a:schemeClr val="tx1"/>
                </a:solidFill>
                <a:latin typeface="Lakeside" pitchFamily="2" charset="77"/>
              </a:defRPr>
            </a:lvl1pPr>
            <a:lvl2pPr marL="457200" indent="0">
              <a:buNone/>
              <a:defRPr/>
            </a:lvl2pPr>
          </a:lstStyle>
          <a:p>
            <a:pPr lvl="0"/>
            <a:r>
              <a:rPr lang="da-DK"/>
              <a:t>KLIK FOR AT TILFØJE UNDERTITEL</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8" name="Pladsholder til dato 4">
            <a:extLst>
              <a:ext uri="{FF2B5EF4-FFF2-40B4-BE49-F238E27FC236}">
                <a16:creationId xmlns:a16="http://schemas.microsoft.com/office/drawing/2014/main" id="{1FBCBC98-BF7C-F219-030C-72922331943A}"/>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3208134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35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72C72857-722B-8F61-D383-0AF908B86C3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89887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1B546453-ADAD-99D1-FED6-219B45CBDE78}"/>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150218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ver- og under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6000">
                <a:solidFill>
                  <a:schemeClr val="tx1"/>
                </a:solidFill>
              </a:defRPr>
            </a:lvl1pPr>
          </a:lstStyle>
          <a:p>
            <a:r>
              <a:rPr lang="da-DK"/>
              <a:t>KLIK FOR AT TILFØJE EN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Autofit/>
          </a:bodyPr>
          <a:lstStyle>
            <a:lvl1pPr marL="0" indent="0" algn="l">
              <a:buNone/>
              <a:defRPr sz="3500" cap="none" baseline="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271A06BB-8046-DC7F-F408-D156C36B72AA}"/>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Rektangel 3">
            <a:extLst>
              <a:ext uri="{FF2B5EF4-FFF2-40B4-BE49-F238E27FC236}">
                <a16:creationId xmlns:a16="http://schemas.microsoft.com/office/drawing/2014/main" id="{E2B99C3A-1266-EACD-540D-FA471762F35F}"/>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418404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300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dato 4">
            <a:extLst>
              <a:ext uri="{FF2B5EF4-FFF2-40B4-BE49-F238E27FC236}">
                <a16:creationId xmlns:a16="http://schemas.microsoft.com/office/drawing/2014/main" id="{12CCE7C6-7F41-72E6-C8B9-2694485A2AE4}"/>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
        <p:nvSpPr>
          <p:cNvPr id="2" name="Titel 1">
            <a:extLst>
              <a:ext uri="{FF2B5EF4-FFF2-40B4-BE49-F238E27FC236}">
                <a16:creationId xmlns:a16="http://schemas.microsoft.com/office/drawing/2014/main" id="{96E297D0-460E-3EA6-60CB-659E4F496120}"/>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4239897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hasCustomPrompt="1"/>
          </p:nvPr>
        </p:nvSpPr>
        <p:spPr>
          <a:xfrm>
            <a:off x="838200" y="1447202"/>
            <a:ext cx="5181600" cy="4729761"/>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hasCustomPrompt="1"/>
          </p:nvPr>
        </p:nvSpPr>
        <p:spPr>
          <a:xfrm>
            <a:off x="6172200" y="1447202"/>
            <a:ext cx="5181600" cy="4729761"/>
          </a:xfrm>
        </p:spPr>
        <p:txBody>
          <a:bodyPr>
            <a:no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78421A0B-0B4A-3653-DA60-0C950A78B6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56679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1"/>
            <a:ext cx="5157787" cy="3963522"/>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1"/>
            <a:ext cx="5183188" cy="3963522"/>
          </a:xfrm>
        </p:spPr>
        <p:txBody>
          <a:bodyPr>
            <a:normAutofit/>
          </a:bodyPr>
          <a:lstStyle>
            <a:lvl1pPr marL="171450" indent="-171450">
              <a:buFont typeface="Arial" panose="020B0604020202020204" pitchFamily="34" charset="0"/>
              <a:buChar char="•"/>
              <a:defRPr sz="2800">
                <a:solidFill>
                  <a:schemeClr val="tx2"/>
                </a:solidFill>
              </a:defRPr>
            </a:lvl1pPr>
            <a:lvl2pPr marL="628650" indent="-171450">
              <a:buFont typeface="Arial" panose="020B0604020202020204" pitchFamily="34" charset="0"/>
              <a:buChar char="•"/>
              <a:defRPr sz="2400">
                <a:solidFill>
                  <a:schemeClr val="tx2"/>
                </a:solidFill>
              </a:defRPr>
            </a:lvl2pPr>
            <a:lvl3pPr marL="1085850" indent="-171450">
              <a:buFont typeface="Arial" panose="020B0604020202020204" pitchFamily="34" charset="0"/>
              <a:buChar char="•"/>
              <a:defRPr sz="2000">
                <a:solidFill>
                  <a:schemeClr val="tx2"/>
                </a:solidFill>
              </a:defRPr>
            </a:lvl3pPr>
            <a:lvl4pPr marL="1543050" indent="-171450">
              <a:buFont typeface="Arial" panose="020B0604020202020204" pitchFamily="34" charset="0"/>
              <a:buChar char="•"/>
              <a:defRPr sz="1800">
                <a:solidFill>
                  <a:schemeClr val="tx2"/>
                </a:solidFill>
              </a:defRPr>
            </a:lvl4pPr>
            <a:lvl5pPr marL="2000250" indent="-171450">
              <a:buFont typeface="Arial" panose="020B0604020202020204" pitchFamily="34" charset="0"/>
              <a:buChar char="•"/>
              <a:defRPr sz="1800">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2" name="Pladsholder til dato 4">
            <a:extLst>
              <a:ext uri="{FF2B5EF4-FFF2-40B4-BE49-F238E27FC236}">
                <a16:creationId xmlns:a16="http://schemas.microsoft.com/office/drawing/2014/main" id="{462F011A-F1DC-1D25-A1E8-1415222ED80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3977219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7" name="Pladsholder til dato 4">
            <a:extLst>
              <a:ext uri="{FF2B5EF4-FFF2-40B4-BE49-F238E27FC236}">
                <a16:creationId xmlns:a16="http://schemas.microsoft.com/office/drawing/2014/main" id="{47004EA0-FDA3-97B7-D118-8F5F884BBC4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145212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500" b="0" i="0">
                <a:solidFill>
                  <a:schemeClr val="tx1"/>
                </a:solidFill>
                <a:latin typeface="Source Sans Pro Light" panose="020B0403030403020204" pitchFamily="34" charset="0"/>
                <a:ea typeface="Source Serif Pro Light" panose="02040303050405020204" pitchFamily="18" charset="0"/>
              </a:defRPr>
            </a:lvl1pPr>
            <a:lvl2pPr marL="628650" indent="-171450">
              <a:buFont typeface="Arial" panose="020B0604020202020204" pitchFamily="34" charset="0"/>
              <a:buChar char="•"/>
              <a:defRPr sz="1400" b="0" i="0">
                <a:latin typeface="Source Sans Pro Light" panose="020B0403030403020204" pitchFamily="34" charset="0"/>
                <a:ea typeface="Source Serif Pro Light" panose="02040303050405020204" pitchFamily="18" charset="0"/>
              </a:defRPr>
            </a:lvl2pPr>
            <a:lvl3pPr marL="1085850" indent="-171450">
              <a:buFont typeface="Arial" panose="020B0604020202020204" pitchFamily="34" charset="0"/>
              <a:buChar char="•"/>
              <a:defRPr sz="1300" b="0" i="0">
                <a:latin typeface="Source Sans Pro Light" panose="020B0403030403020204" pitchFamily="34" charset="0"/>
                <a:ea typeface="Source Serif Pro Light" panose="02040303050405020204" pitchFamily="18" charset="0"/>
              </a:defRPr>
            </a:lvl3pPr>
            <a:lvl4pPr marL="1543050" indent="-171450">
              <a:buFont typeface="Arial" panose="020B0604020202020204" pitchFamily="34" charset="0"/>
              <a:buChar char="•"/>
              <a:defRPr sz="1250" b="0" i="0">
                <a:latin typeface="Source Sans Pro Light" panose="020B0403030403020204" pitchFamily="34" charset="0"/>
                <a:ea typeface="Source Serif Pro Light" panose="02040303050405020204" pitchFamily="18" charset="0"/>
              </a:defRPr>
            </a:lvl4pPr>
            <a:lvl5pPr marL="2000250" indent="-171450">
              <a:buFont typeface="Arial" panose="020B0604020202020204" pitchFamily="34" charset="0"/>
              <a:buChar char="•"/>
              <a:defRPr sz="1200" b="0" i="0">
                <a:latin typeface="Source Sans Pro Light" panose="020B0403030403020204" pitchFamily="34"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A5F4C18D-BE76-F2F4-4D82-6A19ED3479F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360413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6000">
                <a:solidFill>
                  <a:schemeClr val="tx1"/>
                </a:solidFill>
              </a:defRPr>
            </a:lvl1pPr>
          </a:lstStyle>
          <a:p>
            <a:r>
              <a:rPr lang="da-DK"/>
              <a:t>KLIK FOR AT TILFØJE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5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7" name="Pladsholder til dato 3">
            <a:extLst>
              <a:ext uri="{FF2B5EF4-FFF2-40B4-BE49-F238E27FC236}">
                <a16:creationId xmlns:a16="http://schemas.microsoft.com/office/drawing/2014/main" id="{3C57E0C9-A7CE-65B0-DFB5-13709ED31955}"/>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EEE9E48B-A494-5AF4-8F50-1F5BE7BFA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1503527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TILFØJE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anchor="t">
            <a:normAutofit/>
          </a:bodyPr>
          <a:lstStyle>
            <a:lvl1pPr marL="171450" indent="-171450">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800100" indent="-342900">
              <a:buFont typeface="Arial" panose="020B0604020202020204" pitchFamily="34" charset="0"/>
              <a:buChar char="•"/>
              <a:defRPr sz="2400" b="0" i="0">
                <a:latin typeface="Source Sans Pro Light" panose="020B0403030403020204" pitchFamily="34" charset="0"/>
                <a:ea typeface="Source Serif Pro Light" panose="02040303050405020204" pitchFamily="18" charset="0"/>
              </a:defRPr>
            </a:lvl2pPr>
            <a:lvl3pPr marL="1200150" indent="-285750">
              <a:buFont typeface="Arial" panose="020B0604020202020204" pitchFamily="34" charset="0"/>
              <a:buChar char="•"/>
              <a:defRPr sz="2000" b="0" i="0">
                <a:latin typeface="Source Sans Pro Light" panose="020B0403030403020204" pitchFamily="34" charset="0"/>
                <a:ea typeface="Source Serif Pro Light" panose="02040303050405020204" pitchFamily="18" charset="0"/>
              </a:defRPr>
            </a:lvl3pPr>
            <a:lvl4pPr marL="1657350" indent="-285750">
              <a:buFont typeface="Arial" panose="020B0604020202020204" pitchFamily="34" charset="0"/>
              <a:buChar char="•"/>
              <a:defRPr sz="1800" b="0" i="0">
                <a:latin typeface="Source Sans Pro Light" panose="020B0403030403020204" pitchFamily="34" charset="0"/>
                <a:ea typeface="Source Serif Pro Light" panose="02040303050405020204" pitchFamily="18" charset="0"/>
              </a:defRPr>
            </a:lvl4pPr>
            <a:lvl5pPr marL="2114550" indent="-285750">
              <a:buFont typeface="Arial" panose="020B0604020202020204" pitchFamily="34" charset="0"/>
              <a:buChar char="•"/>
              <a:defRPr sz="1800" b="0" i="0">
                <a:latin typeface="Source Sans Pro Light" panose="020B0403030403020204" pitchFamily="34" charset="0"/>
                <a:ea typeface="Source Serif Pro Light" panose="02040303050405020204"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a:extLst>
              <a:ext uri="{FF2B5EF4-FFF2-40B4-BE49-F238E27FC236}">
                <a16:creationId xmlns:a16="http://schemas.microsoft.com/office/drawing/2014/main" id="{0640EB44-0BC1-96B7-7D51-DF1588540B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7" name="Pladsholder til sidefod 4">
            <a:extLst>
              <a:ext uri="{FF2B5EF4-FFF2-40B4-BE49-F238E27FC236}">
                <a16:creationId xmlns:a16="http://schemas.microsoft.com/office/drawing/2014/main" id="{E962852D-5574-397A-4EAE-6D807C1F8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FDAF8B9D-F30F-A120-9132-C519185E89D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829235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28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2800" b="0" i="0">
                <a:solidFill>
                  <a:schemeClr val="tx1"/>
                </a:solidFill>
                <a:latin typeface="Lakeside" pitchFamily="2" charset="77"/>
              </a:defRPr>
            </a:lvl1pPr>
            <a:lvl2pPr marL="457200" indent="0">
              <a:buNone/>
              <a:defRPr/>
            </a:lvl2pPr>
          </a:lstStyle>
          <a:p>
            <a:pPr lvl="0"/>
            <a:r>
              <a:rPr lang="da-DK"/>
              <a:t>KLIK FOR AT TILFØJE UNDERTITEL</a:t>
            </a:r>
          </a:p>
        </p:txBody>
      </p:sp>
      <p:sp>
        <p:nvSpPr>
          <p:cNvPr id="7" name="Pladsholder til dato 3">
            <a:extLst>
              <a:ext uri="{FF2B5EF4-FFF2-40B4-BE49-F238E27FC236}">
                <a16:creationId xmlns:a16="http://schemas.microsoft.com/office/drawing/2014/main" id="{58163CB7-9889-7F42-E4D3-2120E95EE894}"/>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F4859367-4533-CECF-60E6-D299114BE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48A14430-EDA4-9FE1-3041-100D6E11B9E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2836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35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7" name="Pladsholder til dato 3">
            <a:extLst>
              <a:ext uri="{FF2B5EF4-FFF2-40B4-BE49-F238E27FC236}">
                <a16:creationId xmlns:a16="http://schemas.microsoft.com/office/drawing/2014/main" id="{EB0B65CE-250F-8A03-1C45-5E641192F29F}"/>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4EED4928-4BA4-E151-D88D-F7A6F12BA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2" name="Pladsholder til slidenummer 5">
            <a:extLst>
              <a:ext uri="{FF2B5EF4-FFF2-40B4-BE49-F238E27FC236}">
                <a16:creationId xmlns:a16="http://schemas.microsoft.com/office/drawing/2014/main" id="{4CD24F27-7CFA-45B1-EF96-2ED1E483275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068049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4" name="Pladsholder til dato 3">
            <a:extLst>
              <a:ext uri="{FF2B5EF4-FFF2-40B4-BE49-F238E27FC236}">
                <a16:creationId xmlns:a16="http://schemas.microsoft.com/office/drawing/2014/main" id="{5613B060-FA5C-FECB-F69C-D08026848C3E}"/>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11D5F3DD-B2EE-AFD1-438C-A7034417F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E34C6547-97B6-16B0-51B5-91543653B864}"/>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47534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ver- og under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6000">
                <a:solidFill>
                  <a:schemeClr val="tx1"/>
                </a:solidFill>
              </a:defRPr>
            </a:lvl1pPr>
          </a:lstStyle>
          <a:p>
            <a:r>
              <a:rPr lang="da-DK"/>
              <a:t>KLIK FOR AT TILFØJE EN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Autofit/>
          </a:bodyPr>
          <a:lstStyle>
            <a:lvl1pPr marL="0" indent="0" algn="l">
              <a:buNone/>
              <a:defRPr sz="3500" cap="all" baseline="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0BF11BD-167A-AFB1-E5CE-05465785DDBF}"/>
              </a:ext>
            </a:extLst>
          </p:cNvPr>
          <p:cNvPicPr>
            <a:picLocks noChangeAspect="1"/>
          </p:cNvPicPr>
          <p:nvPr userDrawn="1"/>
        </p:nvPicPr>
        <p:blipFill>
          <a:blip r:embed="rId2"/>
          <a:stretch>
            <a:fillRect/>
          </a:stretch>
        </p:blipFill>
        <p:spPr>
          <a:xfrm>
            <a:off x="9870831" y="6295300"/>
            <a:ext cx="1639966" cy="464657"/>
          </a:xfrm>
          <a:prstGeom prst="rect">
            <a:avLst/>
          </a:prstGeom>
        </p:spPr>
      </p:pic>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44395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2" name="Pladsholder til dato 3">
            <a:extLst>
              <a:ext uri="{FF2B5EF4-FFF2-40B4-BE49-F238E27FC236}">
                <a16:creationId xmlns:a16="http://schemas.microsoft.com/office/drawing/2014/main" id="{3D7D40BE-B758-C749-3388-057364FA80F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3" name="Pladsholder til sidefod 4">
            <a:extLst>
              <a:ext uri="{FF2B5EF4-FFF2-40B4-BE49-F238E27FC236}">
                <a16:creationId xmlns:a16="http://schemas.microsoft.com/office/drawing/2014/main" id="{52D3348A-D8C3-0068-F6E3-07D8D997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9E32FAB4-0D1B-B013-03C2-11CD878BF778}"/>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5" name="Titel 1">
            <a:extLst>
              <a:ext uri="{FF2B5EF4-FFF2-40B4-BE49-F238E27FC236}">
                <a16:creationId xmlns:a16="http://schemas.microsoft.com/office/drawing/2014/main" id="{F896EB87-522F-9171-DAB5-CED450B97EA1}"/>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50329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hasCustomPrompt="1"/>
          </p:nvPr>
        </p:nvSpPr>
        <p:spPr>
          <a:xfrm>
            <a:off x="838200" y="1447202"/>
            <a:ext cx="5181600" cy="4729761"/>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hasCustomPrompt="1"/>
          </p:nvPr>
        </p:nvSpPr>
        <p:spPr>
          <a:xfrm>
            <a:off x="6172200" y="1447202"/>
            <a:ext cx="5181600" cy="4729761"/>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0D83D6EA-3632-2F6B-D31D-138AE6CC5A13}"/>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6" name="Pladsholder til sidefod 4">
            <a:extLst>
              <a:ext uri="{FF2B5EF4-FFF2-40B4-BE49-F238E27FC236}">
                <a16:creationId xmlns:a16="http://schemas.microsoft.com/office/drawing/2014/main" id="{B7E1C18D-76A6-D017-32F9-C6464A992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Tree>
    <p:extLst>
      <p:ext uri="{BB962C8B-B14F-4D97-AF65-F5344CB8AC3E}">
        <p14:creationId xmlns:p14="http://schemas.microsoft.com/office/powerpoint/2010/main" val="1420434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1"/>
            <a:ext cx="5157787" cy="3963522"/>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1"/>
            <a:ext cx="5183188" cy="3963522"/>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D3275826-6C86-16AD-A862-8ED458633BBC}"/>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1D29D951-478D-1345-34C0-745A3868E61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543376B2-905A-A8AC-159D-B4FC8694DA53}"/>
              </a:ext>
            </a:extLst>
          </p:cNvPr>
          <p:cNvSpPr>
            <a:spLocks noGrp="1"/>
          </p:cNvSpPr>
          <p:nvPr>
            <p:ph type="sldNum" sz="quarter" idx="12"/>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14947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6880B46F-38BA-AD70-62AC-0A44F37919E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3" name="Pladsholder til sidefod 4">
            <a:extLst>
              <a:ext uri="{FF2B5EF4-FFF2-40B4-BE49-F238E27FC236}">
                <a16:creationId xmlns:a16="http://schemas.microsoft.com/office/drawing/2014/main" id="{2D91F598-07BC-661C-448C-94BA952D4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5274FB9B-40AC-1FD1-25D9-139A50C7DF73}"/>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0080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500">
                <a:solidFill>
                  <a:schemeClr val="tx1"/>
                </a:solidFill>
              </a:defRPr>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300"/>
            </a:lvl3pPr>
            <a:lvl4pPr marL="1543050" indent="-171450">
              <a:buFont typeface="Arial" panose="020B0604020202020204" pitchFamily="34" charset="0"/>
              <a:buChar char="•"/>
              <a:defRPr sz="1250"/>
            </a:lvl4pPr>
            <a:lvl5pPr marL="2000250" indent="-171450">
              <a:buFont typeface="Arial" panose="020B0604020202020204" pitchFamily="34" charset="0"/>
              <a:buChar char="•"/>
              <a:defRPr sz="1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4C4A5B73-0175-7EFD-6EE3-4CB444F03974}"/>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6" name="Pladsholder til sidefod 4">
            <a:extLst>
              <a:ext uri="{FF2B5EF4-FFF2-40B4-BE49-F238E27FC236}">
                <a16:creationId xmlns:a16="http://schemas.microsoft.com/office/drawing/2014/main" id="{7D3BC5DB-622B-934C-1283-D234A2943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C520CCB2-7C1A-95AF-99C5-DCBA5F2BF176}"/>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958886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21099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gside med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ans Pro Light" panose="020B0403030403020204" pitchFamily="34" charset="0"/>
                <a:ea typeface="Source Serif Pro Light" panose="02040303050405020204" pitchFamily="18" charset="0"/>
              </a:rPr>
              <a:t>Marselisborg Havnevej 22, 2.th.</a:t>
            </a:r>
          </a:p>
          <a:p>
            <a:pPr>
              <a:spcBef>
                <a:spcPts val="300"/>
              </a:spcBef>
            </a:pPr>
            <a:r>
              <a:rPr lang="da-DK" sz="1100" b="0" i="0">
                <a:latin typeface="Source Sans Pro Light" panose="020B0403030403020204" pitchFamily="34" charset="0"/>
                <a:ea typeface="Source Serif Pro Light" panose="02040303050405020204" pitchFamily="18" charset="0"/>
              </a:rPr>
              <a:t>8000 Aarhus C</a:t>
            </a:r>
          </a:p>
          <a:p>
            <a:pPr>
              <a:spcBef>
                <a:spcPts val="300"/>
              </a:spcBef>
            </a:pPr>
            <a:r>
              <a:rPr lang="da-DK" sz="1100" b="0" i="0">
                <a:latin typeface="Source Sans Pro Light" panose="020B0403030403020204" pitchFamily="34" charset="0"/>
                <a:ea typeface="Source Serif Pro Light" panose="02040303050405020204" pitchFamily="18" charset="0"/>
              </a:rPr>
              <a:t>+45 2160 7252 </a:t>
            </a:r>
          </a:p>
          <a:p>
            <a:pPr>
              <a:spcBef>
                <a:spcPts val="300"/>
              </a:spcBef>
            </a:pPr>
            <a:r>
              <a:rPr lang="da-DK" sz="1100" b="0" i="0" u="none">
                <a:solidFill>
                  <a:schemeClr val="bg1"/>
                </a:solidFill>
                <a:latin typeface="Source Sans Pro Light" panose="020B0403030403020204" pitchFamily="34" charset="0"/>
                <a:ea typeface="Source Serif Pro Light" panose="02040303050405020204" pitchFamily="18" charset="0"/>
              </a:rPr>
              <a:t>info@lakeside.dk</a:t>
            </a:r>
          </a:p>
          <a:p>
            <a:pPr>
              <a:spcBef>
                <a:spcPts val="300"/>
              </a:spcBef>
            </a:pPr>
            <a:r>
              <a:rPr lang="da-DK" sz="1100" b="0" i="0">
                <a:latin typeface="Source Sans Pro Light" panose="020B0403030403020204" pitchFamily="34"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spTree>
    <p:extLst>
      <p:ext uri="{BB962C8B-B14F-4D97-AF65-F5344CB8AC3E}">
        <p14:creationId xmlns:p14="http://schemas.microsoft.com/office/powerpoint/2010/main" val="751461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gside uden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ans Pro Light" panose="020B0403030403020204" pitchFamily="34" charset="0"/>
                <a:ea typeface="Source Serif Pro Light" panose="02040303050405020204" pitchFamily="18" charset="0"/>
              </a:rPr>
              <a:t>Marselisborg Havnevej 22, 2.th.</a:t>
            </a:r>
          </a:p>
          <a:p>
            <a:pPr>
              <a:spcBef>
                <a:spcPts val="300"/>
              </a:spcBef>
            </a:pPr>
            <a:r>
              <a:rPr lang="da-DK" sz="1100" b="0" i="0">
                <a:latin typeface="Source Sans Pro Light" panose="020B0403030403020204" pitchFamily="34" charset="0"/>
                <a:ea typeface="Source Serif Pro Light" panose="02040303050405020204" pitchFamily="18" charset="0"/>
              </a:rPr>
              <a:t>8000 Aarhus C</a:t>
            </a:r>
          </a:p>
          <a:p>
            <a:pPr>
              <a:spcBef>
                <a:spcPts val="300"/>
              </a:spcBef>
            </a:pPr>
            <a:r>
              <a:rPr lang="da-DK" sz="1100" b="0" i="0">
                <a:latin typeface="Source Sans Pro Light" panose="020B0403030403020204" pitchFamily="34" charset="0"/>
                <a:ea typeface="Source Serif Pro Light" panose="02040303050405020204" pitchFamily="18" charset="0"/>
              </a:rPr>
              <a:t>+45 2160 7252 </a:t>
            </a:r>
          </a:p>
          <a:p>
            <a:pPr>
              <a:spcBef>
                <a:spcPts val="300"/>
              </a:spcBef>
            </a:pPr>
            <a:r>
              <a:rPr lang="da-DK" sz="1100" b="0" i="0" u="none">
                <a:solidFill>
                  <a:schemeClr val="bg1"/>
                </a:solidFill>
                <a:latin typeface="Source Sans Pro Light" panose="020B0403030403020204" pitchFamily="34" charset="0"/>
                <a:ea typeface="Source Serif Pro Light" panose="02040303050405020204" pitchFamily="18" charset="0"/>
              </a:rPr>
              <a:t>info@lakeside.dk</a:t>
            </a:r>
          </a:p>
          <a:p>
            <a:pPr>
              <a:spcBef>
                <a:spcPts val="300"/>
              </a:spcBef>
            </a:pPr>
            <a:r>
              <a:rPr lang="da-DK" sz="1100" b="0" i="0">
                <a:latin typeface="Source Sans Pro Light" panose="020B0403030403020204" pitchFamily="34"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96913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4" name="Pladsholder til indhold 2">
            <a:extLst>
              <a:ext uri="{FF2B5EF4-FFF2-40B4-BE49-F238E27FC236}">
                <a16:creationId xmlns:a16="http://schemas.microsoft.com/office/drawing/2014/main" id="{14382645-2DD6-5F4A-DC44-AFE55B35501F}"/>
              </a:ext>
            </a:extLst>
          </p:cNvPr>
          <p:cNvSpPr>
            <a:spLocks noGrp="1"/>
          </p:cNvSpPr>
          <p:nvPr>
            <p:ph sz="half" idx="1" hasCustomPrompt="1"/>
          </p:nvPr>
        </p:nvSpPr>
        <p:spPr>
          <a:xfrm>
            <a:off x="838200" y="1447202"/>
            <a:ext cx="5181600" cy="4411771"/>
          </a:xfrm>
        </p:spPr>
        <p:txBody>
          <a:bodyPr>
            <a:normAutofit/>
          </a:bodyPr>
          <a:lstStyle>
            <a:lvl1pPr marL="228600" indent="-228600">
              <a:buFont typeface="+mj-lt"/>
              <a:buAutoNum type="arabicPeriod"/>
              <a:defRPr sz="2800">
                <a:solidFill>
                  <a:schemeClr val="bg1"/>
                </a:solidFill>
              </a:defRPr>
            </a:lvl1pPr>
            <a:lvl2pPr marL="685800" indent="-228600">
              <a:buFont typeface="Arial" panose="020B0604020202020204" pitchFamily="34" charset="0"/>
              <a:buChar char="•"/>
              <a:defRPr sz="2400">
                <a:solidFill>
                  <a:schemeClr val="bg1"/>
                </a:solidFill>
              </a:defRPr>
            </a:lvl2pPr>
            <a:lvl3pPr marL="1143000" indent="-228600">
              <a:buFont typeface="Arial" panose="020B0604020202020204" pitchFamily="34" charset="0"/>
              <a:buChar char="•"/>
              <a:defRPr sz="2000">
                <a:solidFill>
                  <a:schemeClr val="bg1"/>
                </a:solidFill>
              </a:defRPr>
            </a:lvl3pPr>
            <a:lvl4pPr marL="1600200" indent="-228600">
              <a:buFont typeface="Arial" panose="020B0604020202020204" pitchFamily="34" charset="0"/>
              <a:buChar char="•"/>
              <a:defRPr sz="1800">
                <a:solidFill>
                  <a:schemeClr val="bg1"/>
                </a:solidFill>
              </a:defRPr>
            </a:lvl4pPr>
            <a:lvl5pPr marL="2057400" indent="-228600">
              <a:buFont typeface="Arial" panose="020B0604020202020204" pitchFamily="34" charset="0"/>
              <a:buChar char="•"/>
              <a:defRPr sz="1800">
                <a:solidFill>
                  <a:schemeClr val="bg1"/>
                </a:solidFill>
              </a:defRPr>
            </a:lvl5pPr>
          </a:lstStyle>
          <a:p>
            <a:pPr lvl="0"/>
            <a:r>
              <a:rPr lang="da-DK"/>
              <a:t>  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3">
            <a:extLst>
              <a:ext uri="{FF2B5EF4-FFF2-40B4-BE49-F238E27FC236}">
                <a16:creationId xmlns:a16="http://schemas.microsoft.com/office/drawing/2014/main" id="{914144BC-DFE8-8654-3FAA-348E3B559F52}"/>
              </a:ext>
            </a:extLst>
          </p:cNvPr>
          <p:cNvSpPr>
            <a:spLocks noGrp="1"/>
          </p:cNvSpPr>
          <p:nvPr>
            <p:ph sz="half" idx="2" hasCustomPrompt="1"/>
          </p:nvPr>
        </p:nvSpPr>
        <p:spPr>
          <a:xfrm>
            <a:off x="6172200" y="1447202"/>
            <a:ext cx="5181600" cy="4411771"/>
          </a:xfrm>
        </p:spPr>
        <p:txBody>
          <a:bodyPr>
            <a:noAutofit/>
          </a:bodyPr>
          <a:lstStyle>
            <a:lvl1pPr marL="228600" indent="-228600">
              <a:buFont typeface="+mj-lt"/>
              <a:buAutoNum type="arabicPeriod"/>
              <a:defRPr sz="2800">
                <a:solidFill>
                  <a:schemeClr val="bg1"/>
                </a:solidFill>
              </a:defRPr>
            </a:lvl1pPr>
            <a:lvl2pPr marL="685800" indent="-228600">
              <a:buFont typeface="Arial" panose="020B0604020202020204" pitchFamily="34" charset="0"/>
              <a:buChar char="•"/>
              <a:defRPr sz="2400">
                <a:solidFill>
                  <a:schemeClr val="bg1"/>
                </a:solidFill>
              </a:defRPr>
            </a:lvl2pPr>
            <a:lvl3pPr marL="1143000" indent="-228600">
              <a:buFont typeface="Arial" panose="020B0604020202020204" pitchFamily="34" charset="0"/>
              <a:buChar char="•"/>
              <a:defRPr sz="2000">
                <a:solidFill>
                  <a:schemeClr val="bg1"/>
                </a:solidFill>
              </a:defRPr>
            </a:lvl3pPr>
            <a:lvl4pPr marL="1600200" indent="-228600">
              <a:buFont typeface="Arial" panose="020B0604020202020204" pitchFamily="34" charset="0"/>
              <a:buChar char="•"/>
              <a:defRPr sz="1800">
                <a:solidFill>
                  <a:schemeClr val="bg1"/>
                </a:solidFill>
              </a:defRPr>
            </a:lvl4pPr>
            <a:lvl5pPr marL="2057400" indent="-228600">
              <a:buFont typeface="Arial" panose="020B0604020202020204" pitchFamily="34" charset="0"/>
              <a:buChar char="•"/>
              <a:defRPr sz="1800">
                <a:solidFill>
                  <a:schemeClr val="bg1"/>
                </a:solidFill>
              </a:defRPr>
            </a:lvl5pPr>
          </a:lstStyle>
          <a:p>
            <a:pPr lvl="0"/>
            <a:r>
              <a:rPr lang="da-DK"/>
              <a:t>  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2" name="Undertitel 2">
            <a:extLst>
              <a:ext uri="{FF2B5EF4-FFF2-40B4-BE49-F238E27FC236}">
                <a16:creationId xmlns:a16="http://schemas.microsoft.com/office/drawing/2014/main" id="{E7552064-54A9-051F-5E2E-6974A04C185C}"/>
              </a:ext>
            </a:extLst>
          </p:cNvPr>
          <p:cNvSpPr>
            <a:spLocks noGrp="1"/>
          </p:cNvSpPr>
          <p:nvPr>
            <p:ph type="subTitle" idx="10" hasCustomPrompt="1"/>
          </p:nvPr>
        </p:nvSpPr>
        <p:spPr>
          <a:xfrm>
            <a:off x="844062" y="136525"/>
            <a:ext cx="10509738" cy="1237748"/>
          </a:xfrm>
        </p:spPr>
        <p:txBody>
          <a:bodyPr anchor="b">
            <a:no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2341696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takt_4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1838"/>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2377381"/>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3925035"/>
            <a:ext cx="2346568" cy="239630"/>
          </a:xfrm>
        </p:spPr>
        <p:txBody>
          <a:bodyPr lIns="0" anchor="t">
            <a:noAutofit/>
          </a:bodyPr>
          <a:lstStyle>
            <a:lvl1pPr>
              <a:defRPr sz="12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2377381"/>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2377381"/>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4175829"/>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4390573"/>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4600868"/>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2376784"/>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3917024"/>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3915003"/>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3917024"/>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5"/>
            <a:ext cx="10509738" cy="1237748"/>
          </a:xfrm>
        </p:spPr>
        <p:txBody>
          <a:bodyPr anchor="b">
            <a:no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14253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C5E4C4C-49E6-E785-6C58-32009CEC7ACE}"/>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noAutofit/>
          </a:bodyPr>
          <a:lstStyle>
            <a:lvl1pPr>
              <a:defRPr sz="4400">
                <a:solidFill>
                  <a:schemeClr val="tx1"/>
                </a:solidFill>
              </a:defRPr>
            </a:lvl1pPr>
          </a:lstStyle>
          <a:p>
            <a:r>
              <a:rPr lang="da-DK"/>
              <a:t>KLIK FOR AT tilføje en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9"/>
            <a:ext cx="10514012" cy="4440160"/>
          </a:xfrm>
        </p:spPr>
        <p:txBody>
          <a:bodyPr numCol="2" anchor="t">
            <a:normAutofit/>
          </a:bodyPr>
          <a:lstStyle>
            <a:lvl1pPr marL="171450" indent="-171450">
              <a:buClr>
                <a:schemeClr val="accent5"/>
              </a:buClr>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628650" indent="-171450">
              <a:buClr>
                <a:schemeClr val="accent5"/>
              </a:buClr>
              <a:buFont typeface="Arial" panose="020B0604020202020204" pitchFamily="34" charset="0"/>
              <a:buChar char="•"/>
              <a:defRPr sz="2400" b="0" i="0">
                <a:latin typeface="Source Sans Pro Light" panose="020B0403030403020204" pitchFamily="34" charset="0"/>
              </a:defRPr>
            </a:lvl2pPr>
            <a:lvl3pPr marL="1085850" indent="-171450">
              <a:buClr>
                <a:schemeClr val="accent5"/>
              </a:buClr>
              <a:buFont typeface="Arial" panose="020B0604020202020204" pitchFamily="34" charset="0"/>
              <a:buChar char="•"/>
              <a:defRPr sz="2000" b="0" i="0">
                <a:latin typeface="Source Sans Pro Light" panose="020B0403030403020204" pitchFamily="34" charset="0"/>
              </a:defRPr>
            </a:lvl3pPr>
            <a:lvl4pPr marL="1543050" indent="-171450">
              <a:buClr>
                <a:schemeClr val="accent5"/>
              </a:buClr>
              <a:buFont typeface="Arial" panose="020B0604020202020204" pitchFamily="34" charset="0"/>
              <a:buChar char="•"/>
              <a:defRPr sz="1800" b="0" i="0">
                <a:latin typeface="Source Sans Pro Light" panose="020B0403030403020204" pitchFamily="34" charset="0"/>
              </a:defRPr>
            </a:lvl4pPr>
            <a:lvl5pPr marL="2000250" indent="-171450">
              <a:buClr>
                <a:schemeClr val="accent5"/>
              </a:buClr>
              <a:buFont typeface="Arial" panose="020B0604020202020204" pitchFamily="34" charset="0"/>
              <a:buChar char="•"/>
              <a:defRPr sz="1800" b="0" i="0">
                <a:latin typeface="Source Sans Pro Light" panose="020B0403030403020204" pitchFamily="34"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AF6BCF88-FBC1-7A40-5695-03357CBD303E}"/>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1ED1C507-97B2-AD3D-0288-26AF4102A275}"/>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189401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takt_3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2281166" y="2387317"/>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4916417" y="2387317"/>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4916416" y="418576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4916416" y="440050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4916416" y="461080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ExtraLight" panose="020402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7636904" y="2386720"/>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7630554" y="4180774"/>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7630554" y="4395518"/>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7630554" y="4605813"/>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2280566" y="4180774"/>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2280566" y="4395518"/>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2280566" y="4605813"/>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4916416" y="3926960"/>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7630554" y="3924939"/>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2280265" y="3926960"/>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4"/>
            <a:ext cx="10509738" cy="1109775"/>
          </a:xfrm>
        </p:spPr>
        <p:txBody>
          <a:bodyPr anchor="b">
            <a:norm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1650796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ntakt_2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3581400" y="231089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3581399" y="4109347"/>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3581399" y="4324091"/>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3581399" y="4534386"/>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6301887" y="231030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6295537" y="410435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6295537" y="431910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6295537" y="452939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3581399" y="3850542"/>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6295537" y="384852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4"/>
            <a:ext cx="10509738" cy="1109775"/>
          </a:xfrm>
        </p:spPr>
        <p:txBody>
          <a:bodyPr anchor="b">
            <a:norm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3673530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takt_8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379339"/>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1926993"/>
            <a:ext cx="2346568" cy="239630"/>
          </a:xfrm>
        </p:spPr>
        <p:txBody>
          <a:bodyPr lIns="0" anchor="t">
            <a:noAutofit/>
          </a:bodyPr>
          <a:lstStyle>
            <a:lvl1pPr>
              <a:defRPr sz="12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379339"/>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37933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2177787"/>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2392531"/>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2602826"/>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37874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1918982"/>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191696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1918982"/>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3" name="Pladsholder til indhold 3">
            <a:extLst>
              <a:ext uri="{FF2B5EF4-FFF2-40B4-BE49-F238E27FC236}">
                <a16:creationId xmlns:a16="http://schemas.microsoft.com/office/drawing/2014/main" id="{6B27B26C-7B4F-DD85-BE6D-C2AFF1904BD7}"/>
              </a:ext>
            </a:extLst>
          </p:cNvPr>
          <p:cNvSpPr>
            <a:spLocks noGrp="1"/>
          </p:cNvSpPr>
          <p:nvPr>
            <p:ph sz="half" idx="33" hasCustomPrompt="1"/>
          </p:nvPr>
        </p:nvSpPr>
        <p:spPr>
          <a:xfrm>
            <a:off x="905525" y="3323228"/>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7" name="Pladsholder til indhold 3">
            <a:extLst>
              <a:ext uri="{FF2B5EF4-FFF2-40B4-BE49-F238E27FC236}">
                <a16:creationId xmlns:a16="http://schemas.microsoft.com/office/drawing/2014/main" id="{BF981DF3-E4AF-50A0-51B3-0F88AD2E3228}"/>
              </a:ext>
            </a:extLst>
          </p:cNvPr>
          <p:cNvSpPr>
            <a:spLocks noGrp="1"/>
          </p:cNvSpPr>
          <p:nvPr>
            <p:ph sz="half" idx="34" hasCustomPrompt="1"/>
          </p:nvPr>
        </p:nvSpPr>
        <p:spPr>
          <a:xfrm>
            <a:off x="3528075" y="3323228"/>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8" name="Pladsholder til indhold 3">
            <a:extLst>
              <a:ext uri="{FF2B5EF4-FFF2-40B4-BE49-F238E27FC236}">
                <a16:creationId xmlns:a16="http://schemas.microsoft.com/office/drawing/2014/main" id="{7B52F702-B2A7-B451-E358-77FCA3CF0B29}"/>
              </a:ext>
            </a:extLst>
          </p:cNvPr>
          <p:cNvSpPr>
            <a:spLocks noGrp="1"/>
          </p:cNvSpPr>
          <p:nvPr>
            <p:ph sz="half" idx="35" hasCustomPrompt="1"/>
          </p:nvPr>
        </p:nvSpPr>
        <p:spPr>
          <a:xfrm>
            <a:off x="6163326" y="3323228"/>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0" name="Pladsholder til tekst 2">
            <a:extLst>
              <a:ext uri="{FF2B5EF4-FFF2-40B4-BE49-F238E27FC236}">
                <a16:creationId xmlns:a16="http://schemas.microsoft.com/office/drawing/2014/main" id="{24A9A078-50D0-C7B7-AFD2-530DD4A12C09}"/>
              </a:ext>
            </a:extLst>
          </p:cNvPr>
          <p:cNvSpPr>
            <a:spLocks noGrp="1"/>
          </p:cNvSpPr>
          <p:nvPr>
            <p:ph type="body" idx="36" hasCustomPrompt="1"/>
          </p:nvPr>
        </p:nvSpPr>
        <p:spPr>
          <a:xfrm>
            <a:off x="6163325" y="512167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11" name="Pladsholder til tekst 2">
            <a:extLst>
              <a:ext uri="{FF2B5EF4-FFF2-40B4-BE49-F238E27FC236}">
                <a16:creationId xmlns:a16="http://schemas.microsoft.com/office/drawing/2014/main" id="{B08C3BB4-6CE1-8966-553D-35D11A56E761}"/>
              </a:ext>
            </a:extLst>
          </p:cNvPr>
          <p:cNvSpPr>
            <a:spLocks noGrp="1"/>
          </p:cNvSpPr>
          <p:nvPr>
            <p:ph type="body" idx="37" hasCustomPrompt="1"/>
          </p:nvPr>
        </p:nvSpPr>
        <p:spPr>
          <a:xfrm>
            <a:off x="6163325" y="533642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15" name="Pladsholder til tekst 2">
            <a:extLst>
              <a:ext uri="{FF2B5EF4-FFF2-40B4-BE49-F238E27FC236}">
                <a16:creationId xmlns:a16="http://schemas.microsoft.com/office/drawing/2014/main" id="{18F53B72-6945-9274-C927-0ABEB174F8C0}"/>
              </a:ext>
            </a:extLst>
          </p:cNvPr>
          <p:cNvSpPr>
            <a:spLocks noGrp="1"/>
          </p:cNvSpPr>
          <p:nvPr>
            <p:ph type="body" idx="38" hasCustomPrompt="1"/>
          </p:nvPr>
        </p:nvSpPr>
        <p:spPr>
          <a:xfrm>
            <a:off x="6163325" y="554671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16" name="Pladsholder til indhold 3">
            <a:extLst>
              <a:ext uri="{FF2B5EF4-FFF2-40B4-BE49-F238E27FC236}">
                <a16:creationId xmlns:a16="http://schemas.microsoft.com/office/drawing/2014/main" id="{0AB94484-8894-A66A-2988-EAFACFD4C7FE}"/>
              </a:ext>
            </a:extLst>
          </p:cNvPr>
          <p:cNvSpPr>
            <a:spLocks noGrp="1"/>
          </p:cNvSpPr>
          <p:nvPr>
            <p:ph sz="half" idx="39" hasCustomPrompt="1"/>
          </p:nvPr>
        </p:nvSpPr>
        <p:spPr>
          <a:xfrm>
            <a:off x="8883813" y="3322631"/>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9" name="Pladsholder til tekst 2">
            <a:extLst>
              <a:ext uri="{FF2B5EF4-FFF2-40B4-BE49-F238E27FC236}">
                <a16:creationId xmlns:a16="http://schemas.microsoft.com/office/drawing/2014/main" id="{7112CCEB-021E-1926-6EE0-EB71D2ABA58F}"/>
              </a:ext>
            </a:extLst>
          </p:cNvPr>
          <p:cNvSpPr>
            <a:spLocks noGrp="1"/>
          </p:cNvSpPr>
          <p:nvPr>
            <p:ph type="body" idx="40" hasCustomPrompt="1"/>
          </p:nvPr>
        </p:nvSpPr>
        <p:spPr>
          <a:xfrm>
            <a:off x="8877463"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0" name="Pladsholder til tekst 2">
            <a:extLst>
              <a:ext uri="{FF2B5EF4-FFF2-40B4-BE49-F238E27FC236}">
                <a16:creationId xmlns:a16="http://schemas.microsoft.com/office/drawing/2014/main" id="{A4F21E21-DC60-40D9-620A-99D32A71698C}"/>
              </a:ext>
            </a:extLst>
          </p:cNvPr>
          <p:cNvSpPr>
            <a:spLocks noGrp="1"/>
          </p:cNvSpPr>
          <p:nvPr>
            <p:ph type="body" idx="41" hasCustomPrompt="1"/>
          </p:nvPr>
        </p:nvSpPr>
        <p:spPr>
          <a:xfrm>
            <a:off x="8877463"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1" name="Pladsholder til tekst 2">
            <a:extLst>
              <a:ext uri="{FF2B5EF4-FFF2-40B4-BE49-F238E27FC236}">
                <a16:creationId xmlns:a16="http://schemas.microsoft.com/office/drawing/2014/main" id="{EA09E600-B331-0CB9-8E20-03A9140AEEDD}"/>
              </a:ext>
            </a:extLst>
          </p:cNvPr>
          <p:cNvSpPr>
            <a:spLocks noGrp="1"/>
          </p:cNvSpPr>
          <p:nvPr>
            <p:ph type="body" idx="42" hasCustomPrompt="1"/>
          </p:nvPr>
        </p:nvSpPr>
        <p:spPr>
          <a:xfrm>
            <a:off x="8877463"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3" name="Pladsholder til tekst 2">
            <a:extLst>
              <a:ext uri="{FF2B5EF4-FFF2-40B4-BE49-F238E27FC236}">
                <a16:creationId xmlns:a16="http://schemas.microsoft.com/office/drawing/2014/main" id="{5F04CCD1-33F3-F488-C55F-B1667171D0CD}"/>
              </a:ext>
            </a:extLst>
          </p:cNvPr>
          <p:cNvSpPr>
            <a:spLocks noGrp="1"/>
          </p:cNvSpPr>
          <p:nvPr>
            <p:ph type="body" idx="43" hasCustomPrompt="1"/>
          </p:nvPr>
        </p:nvSpPr>
        <p:spPr>
          <a:xfrm>
            <a:off x="3527475"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8" name="Pladsholder til tekst 2">
            <a:extLst>
              <a:ext uri="{FF2B5EF4-FFF2-40B4-BE49-F238E27FC236}">
                <a16:creationId xmlns:a16="http://schemas.microsoft.com/office/drawing/2014/main" id="{E8270169-BDF1-CA07-0B4F-E172BFA22579}"/>
              </a:ext>
            </a:extLst>
          </p:cNvPr>
          <p:cNvSpPr>
            <a:spLocks noGrp="1"/>
          </p:cNvSpPr>
          <p:nvPr>
            <p:ph type="body" idx="44" hasCustomPrompt="1"/>
          </p:nvPr>
        </p:nvSpPr>
        <p:spPr>
          <a:xfrm>
            <a:off x="3527475"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9" name="Pladsholder til tekst 2">
            <a:extLst>
              <a:ext uri="{FF2B5EF4-FFF2-40B4-BE49-F238E27FC236}">
                <a16:creationId xmlns:a16="http://schemas.microsoft.com/office/drawing/2014/main" id="{9A8DC99F-47AC-6A2E-9748-4B036D7C0464}"/>
              </a:ext>
            </a:extLst>
          </p:cNvPr>
          <p:cNvSpPr>
            <a:spLocks noGrp="1"/>
          </p:cNvSpPr>
          <p:nvPr>
            <p:ph type="body" idx="45" hasCustomPrompt="1"/>
          </p:nvPr>
        </p:nvSpPr>
        <p:spPr>
          <a:xfrm>
            <a:off x="3527475"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0" name="Pladsholder til tekst 2">
            <a:extLst>
              <a:ext uri="{FF2B5EF4-FFF2-40B4-BE49-F238E27FC236}">
                <a16:creationId xmlns:a16="http://schemas.microsoft.com/office/drawing/2014/main" id="{35895E0A-3AE7-6713-1F7D-117D4AFFF1B8}"/>
              </a:ext>
            </a:extLst>
          </p:cNvPr>
          <p:cNvSpPr>
            <a:spLocks noGrp="1"/>
          </p:cNvSpPr>
          <p:nvPr>
            <p:ph type="body" idx="46" hasCustomPrompt="1"/>
          </p:nvPr>
        </p:nvSpPr>
        <p:spPr>
          <a:xfrm>
            <a:off x="905828"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1" name="Pladsholder til tekst 2">
            <a:extLst>
              <a:ext uri="{FF2B5EF4-FFF2-40B4-BE49-F238E27FC236}">
                <a16:creationId xmlns:a16="http://schemas.microsoft.com/office/drawing/2014/main" id="{46608E39-C972-5D84-4595-05D52050FE6F}"/>
              </a:ext>
            </a:extLst>
          </p:cNvPr>
          <p:cNvSpPr>
            <a:spLocks noGrp="1"/>
          </p:cNvSpPr>
          <p:nvPr>
            <p:ph type="body" idx="47" hasCustomPrompt="1"/>
          </p:nvPr>
        </p:nvSpPr>
        <p:spPr>
          <a:xfrm>
            <a:off x="905828"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1" name="Pladsholder til tekst 2">
            <a:extLst>
              <a:ext uri="{FF2B5EF4-FFF2-40B4-BE49-F238E27FC236}">
                <a16:creationId xmlns:a16="http://schemas.microsoft.com/office/drawing/2014/main" id="{1C4D5DF6-8FB5-A555-B95E-2EC43CA65403}"/>
              </a:ext>
            </a:extLst>
          </p:cNvPr>
          <p:cNvSpPr>
            <a:spLocks noGrp="1"/>
          </p:cNvSpPr>
          <p:nvPr>
            <p:ph type="body" idx="48" hasCustomPrompt="1"/>
          </p:nvPr>
        </p:nvSpPr>
        <p:spPr>
          <a:xfrm>
            <a:off x="905828"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2" name="Pladsholder til tekst 2">
            <a:extLst>
              <a:ext uri="{FF2B5EF4-FFF2-40B4-BE49-F238E27FC236}">
                <a16:creationId xmlns:a16="http://schemas.microsoft.com/office/drawing/2014/main" id="{98AE4840-7DEB-8E20-D9A2-8F5E1D79D45F}"/>
              </a:ext>
            </a:extLst>
          </p:cNvPr>
          <p:cNvSpPr>
            <a:spLocks noGrp="1"/>
          </p:cNvSpPr>
          <p:nvPr>
            <p:ph type="body" idx="49" hasCustomPrompt="1"/>
          </p:nvPr>
        </p:nvSpPr>
        <p:spPr>
          <a:xfrm>
            <a:off x="6163325" y="486287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3" name="Pladsholder til tekst 2">
            <a:extLst>
              <a:ext uri="{FF2B5EF4-FFF2-40B4-BE49-F238E27FC236}">
                <a16:creationId xmlns:a16="http://schemas.microsoft.com/office/drawing/2014/main" id="{5FE8B0B4-5427-ED77-769E-1BCBBFCDAD80}"/>
              </a:ext>
            </a:extLst>
          </p:cNvPr>
          <p:cNvSpPr>
            <a:spLocks noGrp="1"/>
          </p:cNvSpPr>
          <p:nvPr>
            <p:ph type="body" idx="50" hasCustomPrompt="1"/>
          </p:nvPr>
        </p:nvSpPr>
        <p:spPr>
          <a:xfrm>
            <a:off x="8877463" y="4860850"/>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4" name="Pladsholder til tekst 2">
            <a:extLst>
              <a:ext uri="{FF2B5EF4-FFF2-40B4-BE49-F238E27FC236}">
                <a16:creationId xmlns:a16="http://schemas.microsoft.com/office/drawing/2014/main" id="{6482707F-1450-89A7-F447-8AECEA1E8050}"/>
              </a:ext>
            </a:extLst>
          </p:cNvPr>
          <p:cNvSpPr>
            <a:spLocks noGrp="1"/>
          </p:cNvSpPr>
          <p:nvPr>
            <p:ph type="body" idx="51" hasCustomPrompt="1"/>
          </p:nvPr>
        </p:nvSpPr>
        <p:spPr>
          <a:xfrm>
            <a:off x="3527174" y="4862871"/>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6" name="Pladsholder til tekst 2">
            <a:extLst>
              <a:ext uri="{FF2B5EF4-FFF2-40B4-BE49-F238E27FC236}">
                <a16:creationId xmlns:a16="http://schemas.microsoft.com/office/drawing/2014/main" id="{C59857E8-8B2C-A1B7-C010-EBC266F7CC12}"/>
              </a:ext>
            </a:extLst>
          </p:cNvPr>
          <p:cNvSpPr>
            <a:spLocks noGrp="1"/>
          </p:cNvSpPr>
          <p:nvPr>
            <p:ph type="body" idx="52" hasCustomPrompt="1"/>
          </p:nvPr>
        </p:nvSpPr>
        <p:spPr>
          <a:xfrm>
            <a:off x="905527" y="4863636"/>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Tree>
    <p:extLst>
      <p:ext uri="{BB962C8B-B14F-4D97-AF65-F5344CB8AC3E}">
        <p14:creationId xmlns:p14="http://schemas.microsoft.com/office/powerpoint/2010/main" val="1315631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m Lakeside: Bygherrerådgiv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pic>
        <p:nvPicPr>
          <p:cNvPr id="13" name="Grafik 12">
            <a:extLst>
              <a:ext uri="{FF2B5EF4-FFF2-40B4-BE49-F238E27FC236}">
                <a16:creationId xmlns:a16="http://schemas.microsoft.com/office/drawing/2014/main" id="{90D77C53-86E6-E115-5C4E-FEAE26EC1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3557" y="1578515"/>
            <a:ext cx="3854168" cy="4341697"/>
          </a:xfrm>
          <a:prstGeom prst="rect">
            <a:avLst/>
          </a:prstGeom>
        </p:spPr>
      </p:pic>
      <p:sp>
        <p:nvSpPr>
          <p:cNvPr id="14" name="Tekstfelt 13">
            <a:extLst>
              <a:ext uri="{FF2B5EF4-FFF2-40B4-BE49-F238E27FC236}">
                <a16:creationId xmlns:a16="http://schemas.microsoft.com/office/drawing/2014/main" id="{40DA46C9-B6A1-5D2E-49CB-8A12B5C13536}"/>
              </a:ext>
            </a:extLst>
          </p:cNvPr>
          <p:cNvSpPr txBox="1"/>
          <p:nvPr userDrawn="1"/>
        </p:nvSpPr>
        <p:spPr>
          <a:xfrm>
            <a:off x="838200" y="1447202"/>
            <a:ext cx="5181600" cy="4508927"/>
          </a:xfrm>
          <a:prstGeom prst="rect">
            <a:avLst/>
          </a:prstGeom>
          <a:noFill/>
        </p:spPr>
        <p:txBody>
          <a:bodyPr wrap="square" rtlCol="0">
            <a:spAutoFit/>
          </a:bodyPr>
          <a:lstStyle/>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Lakeside er en mindre rådgivningsvirksomhed, der værdsætter den nære kunderelation. Vores erfaring viser nemlig, at den største fremdrift sker, når der er tillid til hinanden. Som specialister og rådgivere har vi både et stærkt teknisk begrebsgrundlag og en udbredt forretningsforståelse; vi forstår at koble de digitale visioner og mål med forretningens. Derfor tager vores rådgivning altid udgangspunkt i dit forretningsdomæne.</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Vores ydelser bygger på anerkendte metoder, og vi arbejder altid uvildigt. Det er uanset, om du mangler en betroet rådgiver, en ressourcestøtte, en it-arkitekt, en analytiker eller en bygherrerådgiver for dit samlede digitaliseringsprojekt.</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Vi fungerer ofte som rådgiver for systemejeren (eller bygherren), fx. i forbindelse med anskaffelse og udvikling af nye digitaliseringsinitiativer. Vi hjælper bygherren med ikke at fare vild i junglen af lovgivning, leverandører og lovprisninger om ny teknologi og rådgiver igennem alle faser af digitaliseringsprojektet. </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Mange digitaliseringsprojekter er stødt på grund, fordi it og forretning gik skævt af hinanden. Som bygherrerådgivere på digitaliseringsprojekter er vi kundens betroet rådgivere, som bl.a. sørger for, at samarbejdet med leverandører og øvrige parter kører gnidningsfrit. Vi hjælper fx med en god behovsafdækning, den skarpe kravspecifikation og en leverandør styring, der er til fordel for kunden, men også at leverandøren får et effektivt udviklingsforløb.</a:t>
            </a:r>
          </a:p>
          <a:p>
            <a:pPr algn="l" fontAlgn="base"/>
            <a:endParaRPr lang="da-DK" sz="12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Bygherrerådgivning på digitaliseringsprojekter</a:t>
            </a:r>
          </a:p>
        </p:txBody>
      </p:sp>
    </p:spTree>
    <p:extLst>
      <p:ext uri="{BB962C8B-B14F-4D97-AF65-F5344CB8AC3E}">
        <p14:creationId xmlns:p14="http://schemas.microsoft.com/office/powerpoint/2010/main" val="3376623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m Lakeside: Sejle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577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4" name="Tekstfelt 13">
            <a:extLst>
              <a:ext uri="{FF2B5EF4-FFF2-40B4-BE49-F238E27FC236}">
                <a16:creationId xmlns:a16="http://schemas.microsoft.com/office/drawing/2014/main" id="{40DA46C9-B6A1-5D2E-49CB-8A12B5C13536}"/>
              </a:ext>
            </a:extLst>
          </p:cNvPr>
          <p:cNvSpPr txBox="1"/>
          <p:nvPr userDrawn="1"/>
        </p:nvSpPr>
        <p:spPr>
          <a:xfrm>
            <a:off x="6887206" y="1733750"/>
            <a:ext cx="4466594" cy="830997"/>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Lakesides rådgivere og konsulenter kan hjælpe i udarbejdelse af en stærk og operationel it-arkitektur, der bindes tæt sammen med de forretningsmæssige visioner og mål virksomheden har. Det skaber helhed, sikkerhed og retning.</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Forretning og it i ét samlet perspektiv</a:t>
            </a:r>
          </a:p>
        </p:txBody>
      </p:sp>
      <p:pic>
        <p:nvPicPr>
          <p:cNvPr id="3" name="Grafik 2">
            <a:extLst>
              <a:ext uri="{FF2B5EF4-FFF2-40B4-BE49-F238E27FC236}">
                <a16:creationId xmlns:a16="http://schemas.microsoft.com/office/drawing/2014/main" id="{5E97CCC1-12A4-EC8F-AFF7-AA66DD7FF5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22105" y="3076877"/>
            <a:ext cx="819939" cy="946971"/>
          </a:xfrm>
          <a:prstGeom prst="rect">
            <a:avLst/>
          </a:prstGeom>
        </p:spPr>
      </p:pic>
      <p:pic>
        <p:nvPicPr>
          <p:cNvPr id="5" name="Grafik 4">
            <a:extLst>
              <a:ext uri="{FF2B5EF4-FFF2-40B4-BE49-F238E27FC236}">
                <a16:creationId xmlns:a16="http://schemas.microsoft.com/office/drawing/2014/main" id="{5503BE5C-F030-460C-9F8B-FDC4E2CC54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22103" y="1542515"/>
            <a:ext cx="819939" cy="947421"/>
          </a:xfrm>
          <a:prstGeom prst="rect">
            <a:avLst/>
          </a:prstGeom>
        </p:spPr>
      </p:pic>
      <p:pic>
        <p:nvPicPr>
          <p:cNvPr id="12" name="Grafik 11">
            <a:extLst>
              <a:ext uri="{FF2B5EF4-FFF2-40B4-BE49-F238E27FC236}">
                <a16:creationId xmlns:a16="http://schemas.microsoft.com/office/drawing/2014/main" id="{EC506E58-85D0-993E-6500-84B59ED42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2108" y="4582299"/>
            <a:ext cx="819939" cy="944084"/>
          </a:xfrm>
          <a:prstGeom prst="rect">
            <a:avLst/>
          </a:prstGeom>
        </p:spPr>
      </p:pic>
      <p:sp>
        <p:nvSpPr>
          <p:cNvPr id="16" name="Tekstfelt 15">
            <a:extLst>
              <a:ext uri="{FF2B5EF4-FFF2-40B4-BE49-F238E27FC236}">
                <a16:creationId xmlns:a16="http://schemas.microsoft.com/office/drawing/2014/main" id="{5BE0CBE3-DDE5-D3B6-82E7-C0CCB6260488}"/>
              </a:ext>
            </a:extLst>
          </p:cNvPr>
          <p:cNvSpPr txBox="1"/>
          <p:nvPr userDrawn="1"/>
        </p:nvSpPr>
        <p:spPr>
          <a:xfrm>
            <a:off x="6887204" y="1472383"/>
            <a:ext cx="4466596"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IT-ARKITEKTUR</a:t>
            </a:r>
            <a:endParaRPr lang="da-DK" sz="1100" b="0" i="0">
              <a:solidFill>
                <a:schemeClr val="bg1"/>
              </a:solidFill>
              <a:effectLst/>
              <a:latin typeface="Lakeside" pitchFamily="2" charset="77"/>
            </a:endParaRPr>
          </a:p>
        </p:txBody>
      </p:sp>
      <p:sp>
        <p:nvSpPr>
          <p:cNvPr id="17" name="Tekstfelt 16">
            <a:extLst>
              <a:ext uri="{FF2B5EF4-FFF2-40B4-BE49-F238E27FC236}">
                <a16:creationId xmlns:a16="http://schemas.microsoft.com/office/drawing/2014/main" id="{3CA0761B-127D-054F-CF8A-FA3E3153B7A1}"/>
              </a:ext>
            </a:extLst>
          </p:cNvPr>
          <p:cNvSpPr txBox="1"/>
          <p:nvPr userDrawn="1"/>
        </p:nvSpPr>
        <p:spPr>
          <a:xfrm>
            <a:off x="6887209" y="3317977"/>
            <a:ext cx="4466594" cy="830997"/>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I Lakeside hjælper vi med at skabe et strategisk beredskab hos vores kunder. Vi hjælper også med at bruge beredskabet til at skabe strategisk retning og med at kommunikere strategien til medarbejdere og ledelse.</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18" name="Tekstfelt 17">
            <a:extLst>
              <a:ext uri="{FF2B5EF4-FFF2-40B4-BE49-F238E27FC236}">
                <a16:creationId xmlns:a16="http://schemas.microsoft.com/office/drawing/2014/main" id="{FC42F7EB-4560-B691-BE9B-A65EAD50F483}"/>
              </a:ext>
            </a:extLst>
          </p:cNvPr>
          <p:cNvSpPr txBox="1"/>
          <p:nvPr userDrawn="1"/>
        </p:nvSpPr>
        <p:spPr>
          <a:xfrm>
            <a:off x="6887206" y="3056489"/>
            <a:ext cx="4466597"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STRATEGISK TEKNOLOGI ANVENDELSE</a:t>
            </a:r>
            <a:endParaRPr lang="da-DK" sz="1100" b="0" i="0">
              <a:solidFill>
                <a:schemeClr val="bg1"/>
              </a:solidFill>
              <a:effectLst/>
              <a:latin typeface="Lakeside" pitchFamily="2" charset="77"/>
            </a:endParaRPr>
          </a:p>
        </p:txBody>
      </p:sp>
      <p:sp>
        <p:nvSpPr>
          <p:cNvPr id="19" name="Tekstfelt 18">
            <a:extLst>
              <a:ext uri="{FF2B5EF4-FFF2-40B4-BE49-F238E27FC236}">
                <a16:creationId xmlns:a16="http://schemas.microsoft.com/office/drawing/2014/main" id="{FF398ABC-62E4-225B-CC62-DFBF59AF8EAF}"/>
              </a:ext>
            </a:extLst>
          </p:cNvPr>
          <p:cNvSpPr txBox="1"/>
          <p:nvPr userDrawn="1"/>
        </p:nvSpPr>
        <p:spPr>
          <a:xfrm>
            <a:off x="6887209" y="4844057"/>
            <a:ext cx="4466595" cy="1015663"/>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Lakesides konsulenter kan støtte it-programmer og -projekter. Vi mener, at projekt- og programledelse er allerbedst, når de er et skarpt fokus på implementering og gevinstskabelse. Derfor kan man ikke tale om it-projekter og -programmer uden samtidig at tale om strategi og arkitektur</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20" name="Tekstfelt 19">
            <a:extLst>
              <a:ext uri="{FF2B5EF4-FFF2-40B4-BE49-F238E27FC236}">
                <a16:creationId xmlns:a16="http://schemas.microsoft.com/office/drawing/2014/main" id="{9749D325-CEE0-B69F-7741-D84D19D577D2}"/>
              </a:ext>
            </a:extLst>
          </p:cNvPr>
          <p:cNvSpPr txBox="1"/>
          <p:nvPr userDrawn="1"/>
        </p:nvSpPr>
        <p:spPr>
          <a:xfrm>
            <a:off x="6887209" y="4582299"/>
            <a:ext cx="4466595"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 PROJEKTSTØTTE</a:t>
            </a:r>
            <a:endParaRPr lang="da-DK" sz="1100" b="0" i="0">
              <a:solidFill>
                <a:schemeClr val="bg1"/>
              </a:solidFill>
              <a:effectLst/>
              <a:latin typeface="Lakeside" pitchFamily="2" charset="77"/>
            </a:endParaRPr>
          </a:p>
        </p:txBody>
      </p:sp>
      <p:sp>
        <p:nvSpPr>
          <p:cNvPr id="22" name="Tekstfelt 21">
            <a:extLst>
              <a:ext uri="{FF2B5EF4-FFF2-40B4-BE49-F238E27FC236}">
                <a16:creationId xmlns:a16="http://schemas.microsoft.com/office/drawing/2014/main" id="{053CD1E1-89BF-42F0-CA25-90E881884E5C}"/>
              </a:ext>
            </a:extLst>
          </p:cNvPr>
          <p:cNvSpPr txBox="1"/>
          <p:nvPr userDrawn="1"/>
        </p:nvSpPr>
        <p:spPr>
          <a:xfrm>
            <a:off x="838198" y="1447202"/>
            <a:ext cx="4114127" cy="1354217"/>
          </a:xfrm>
          <a:prstGeom prst="rect">
            <a:avLst/>
          </a:prstGeom>
          <a:noFill/>
        </p:spPr>
        <p:txBody>
          <a:bodyPr wrap="square" rtlCol="0">
            <a:spAutoFit/>
          </a:bodyPr>
          <a:lstStyle/>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Sejlet i vores logo repræsenterer de tre forretningsområder indenfor hvilke vi leverer ydelser og løser opgaver for kunden. Det er i spændingsfeltet mellem de tre områder it-arkitektur, strategisk teknologianvendelse og it-projektstøtte at vi forener it og forretning og skaber den største værdi.</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056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7899555-C55A-F294-D45C-2B39F0B623F9}"/>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Autofit/>
          </a:bodyPr>
          <a:lstStyle>
            <a:lvl1pPr>
              <a:defRPr sz="4400">
                <a:solidFill>
                  <a:schemeClr val="tx1"/>
                </a:solidFill>
              </a:defRPr>
            </a:lvl1pPr>
          </a:lstStyle>
          <a:p>
            <a:r>
              <a:rPr lang="da-DK"/>
              <a:t>KLIK FOR AT TILFØJE titel</a:t>
            </a:r>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Autofit/>
          </a:bodyPr>
          <a:lstStyle>
            <a:lvl1pPr marL="0" indent="0">
              <a:buNone/>
              <a:defRPr sz="2800" b="0" i="0" cap="all" baseline="0">
                <a:solidFill>
                  <a:schemeClr val="tx1"/>
                </a:solidFill>
                <a:latin typeface="Lakeside" pitchFamily="2" charset="77"/>
              </a:defRPr>
            </a:lvl1pPr>
            <a:lvl2pPr marL="457200" indent="0">
              <a:buNone/>
              <a:defRPr/>
            </a:lvl2pPr>
          </a:lstStyle>
          <a:p>
            <a:pPr lvl="0"/>
            <a:r>
              <a:rPr lang="da-DK"/>
              <a:t>KLIK FOR AT TILFØJE UNDERTITEL</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B746B4EB-A45D-128C-EFC5-69233521FE6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8E62EA5E-436A-8D0F-0141-044229FDE60C}"/>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indhold 2">
            <a:extLst>
              <a:ext uri="{FF2B5EF4-FFF2-40B4-BE49-F238E27FC236}">
                <a16:creationId xmlns:a16="http://schemas.microsoft.com/office/drawing/2014/main" id="{9F4DA031-CF36-AE93-7772-8C1BF33019A6}"/>
              </a:ext>
            </a:extLst>
          </p:cNvPr>
          <p:cNvSpPr>
            <a:spLocks noGrp="1"/>
          </p:cNvSpPr>
          <p:nvPr>
            <p:ph sz="half" idx="1"/>
          </p:nvPr>
        </p:nvSpPr>
        <p:spPr>
          <a:xfrm>
            <a:off x="838200" y="2002638"/>
            <a:ext cx="10515600" cy="3853875"/>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6269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A16FC6D-16D6-C1A6-AD97-A7F8B080620D}"/>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REDIGERE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7"/>
            <a:ext cx="10515600" cy="1119782"/>
          </a:xfrm>
        </p:spPr>
        <p:txBody>
          <a:bodyPr>
            <a:normAutofit/>
          </a:bodyPr>
          <a:lstStyle>
            <a:lvl1pPr marL="0" indent="0">
              <a:buNone/>
              <a:defRPr sz="35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TITEL</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ADF96285-731E-BECA-8C7B-6A61487CBCCB}"/>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F45F4BCD-40B1-F1E2-68A2-BCDA71C71CEA}"/>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14871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med orange boks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6095998" y="1"/>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Autofit/>
          </a:bodyPr>
          <a:lstStyle>
            <a:lvl1pPr>
              <a:defRPr sz="5500">
                <a:solidFill>
                  <a:schemeClr val="tx1"/>
                </a:solidFill>
              </a:defRPr>
            </a:lvl1pPr>
          </a:lstStyle>
          <a:p>
            <a:r>
              <a:rPr lang="da-DK"/>
              <a:t>KLIK FOR AT TILFØJE 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rot="16200000" flipV="1">
            <a:off x="2810435" y="3285563"/>
            <a:ext cx="6857998"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4" name="Pladsholder til tekst 2">
            <a:extLst>
              <a:ext uri="{FF2B5EF4-FFF2-40B4-BE49-F238E27FC236}">
                <a16:creationId xmlns:a16="http://schemas.microsoft.com/office/drawing/2014/main" id="{B14A185F-3599-CA00-04A4-447561C7B9D8}"/>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Tree>
    <p:extLst>
      <p:ext uri="{BB962C8B-B14F-4D97-AF65-F5344CB8AC3E}">
        <p14:creationId xmlns:p14="http://schemas.microsoft.com/office/powerpoint/2010/main" val="90185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apitel med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6096000" y="-1"/>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9961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5">
            <a:extLst>
              <a:ext uri="{FF2B5EF4-FFF2-40B4-BE49-F238E27FC236}">
                <a16:creationId xmlns:a16="http://schemas.microsoft.com/office/drawing/2014/main" id="{74C274B5-043F-6B42-19F3-11640AAC86C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2"/>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968811353"/>
      </p:ext>
    </p:extLst>
  </p:cSld>
  <p:clrMap bg1="lt1" tx1="dk1" bg2="lt2" tx2="dk2" accent1="accent1" accent2="accent2" accent3="accent3" accent4="accent4" accent5="accent5" accent6="accent6" hlink="hlink" folHlink="folHlink"/>
  <p:sldLayoutIdLst>
    <p:sldLayoutId id="2147483730" r:id="rId1"/>
    <p:sldLayoutId id="2147483810" r:id="rId2"/>
    <p:sldLayoutId id="2147483806" r:id="rId3"/>
    <p:sldLayoutId id="2147483817" r:id="rId4"/>
    <p:sldLayoutId id="2147483731" r:id="rId5"/>
    <p:sldLayoutId id="2147483732" r:id="rId6"/>
    <p:sldLayoutId id="2147483733" r:id="rId7"/>
    <p:sldLayoutId id="2147483812" r:id="rId8"/>
    <p:sldLayoutId id="2147483734" r:id="rId9"/>
    <p:sldLayoutId id="2147483811" r:id="rId10"/>
    <p:sldLayoutId id="2147483818" r:id="rId11"/>
    <p:sldLayoutId id="2147483816" r:id="rId12"/>
    <p:sldLayoutId id="2147483813" r:id="rId13"/>
    <p:sldLayoutId id="2147483756" r:id="rId14"/>
    <p:sldLayoutId id="2147483814" r:id="rId15"/>
    <p:sldLayoutId id="2147483819" r:id="rId16"/>
    <p:sldLayoutId id="2147483815" r:id="rId17"/>
    <p:sldLayoutId id="2147483735" r:id="rId18"/>
    <p:sldLayoutId id="2147483736" r:id="rId19"/>
    <p:sldLayoutId id="2147483737" r:id="rId20"/>
    <p:sldLayoutId id="2147483808" r:id="rId21"/>
    <p:sldLayoutId id="2147483809" r:id="rId22"/>
    <p:sldLayoutId id="2147483738" r:id="rId23"/>
    <p:sldLayoutId id="2147483821" r:id="rId24"/>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pic>
        <p:nvPicPr>
          <p:cNvPr id="8" name="Billede 7" descr="Et billede, der indeholder stjerne&#10;&#10;Automatisk genereret beskrivelse">
            <a:extLst>
              <a:ext uri="{FF2B5EF4-FFF2-40B4-BE49-F238E27FC236}">
                <a16:creationId xmlns:a16="http://schemas.microsoft.com/office/drawing/2014/main" id="{2317454E-D83A-38D1-155F-189E9941B26D}"/>
              </a:ext>
            </a:extLst>
          </p:cNvPr>
          <p:cNvPicPr>
            <a:picLocks noChangeAspect="1"/>
          </p:cNvPicPr>
          <p:nvPr userDrawn="1"/>
        </p:nvPicPr>
        <p:blipFill>
          <a:blip r:embed="rId12"/>
          <a:stretch>
            <a:fillRect/>
          </a:stretch>
        </p:blipFill>
        <p:spPr>
          <a:xfrm>
            <a:off x="9868877" y="6300362"/>
            <a:ext cx="1639966" cy="463138"/>
          </a:xfrm>
          <a:prstGeom prst="rect">
            <a:avLst/>
          </a:prstGeom>
        </p:spPr>
      </p:pic>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9" name="Tekstfelt 8">
            <a:extLst>
              <a:ext uri="{FF2B5EF4-FFF2-40B4-BE49-F238E27FC236}">
                <a16:creationId xmlns:a16="http://schemas.microsoft.com/office/drawing/2014/main" id="{ED99DEEC-FEE0-4703-3C00-290EC0560EAC}"/>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8288866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64EF008E-3AEC-7A62-0909-B74745F13DFD}"/>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131186446"/>
      </p:ext>
    </p:extLst>
  </p:cSld>
  <p:clrMap bg1="lt1" tx1="dk1" bg2="lt2" tx2="dk2" accent1="accent1" accent2="accent2" accent3="accent3" accent4="accent4" accent5="accent5" accent6="accent6" hlink="hlink" folHlink="folHlink"/>
  <p:sldLayoutIdLst>
    <p:sldLayoutId id="2147483708" r:id="rId1"/>
    <p:sldLayoutId id="2147483721" r:id="rId2"/>
    <p:sldLayoutId id="2147483712" r:id="rId3"/>
    <p:sldLayoutId id="2147483714" r:id="rId4"/>
    <p:sldLayoutId id="2147483718" r:id="rId5"/>
    <p:sldLayoutId id="2147483757" r:id="rId6"/>
    <p:sldLayoutId id="2147483719" r:id="rId7"/>
    <p:sldLayoutId id="2147483720" r:id="rId8"/>
    <p:sldLayoutId id="2147483725" r:id="rId9"/>
    <p:sldLayoutId id="2147483726"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FA1E24BC-3099-E597-A017-648589A332F1}"/>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bg1"/>
              </a:buClr>
              <a:buSzPct val="80000"/>
              <a:buFont typeface="Arial" panose="020B0604020202020204" pitchFamily="34" charset="0"/>
              <a:buChar char="•"/>
            </a:pPr>
            <a:endParaRPr lang="da-DK" sz="1100" b="0" i="0">
              <a:solidFill>
                <a:schemeClr val="bg1"/>
              </a:solidFill>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32139955"/>
      </p:ext>
    </p:extLst>
  </p:cSld>
  <p:clrMap bg1="lt1" tx1="dk1" bg2="lt2" tx2="dk2" accent1="accent1" accent2="accent2" accent3="accent3" accent4="accent4" accent5="accent5" accent6="accent6" hlink="hlink" folHlink="folHlink"/>
  <p:sldLayoutIdLst>
    <p:sldLayoutId id="2147483771" r:id="rId1"/>
    <p:sldLayoutId id="2147483783" r:id="rId2"/>
    <p:sldLayoutId id="2147483820" r:id="rId3"/>
    <p:sldLayoutId id="2147483791" r:id="rId4"/>
    <p:sldLayoutId id="2147483784" r:id="rId5"/>
    <p:sldLayoutId id="2147483786" r:id="rId6"/>
    <p:sldLayoutId id="2147483787" r:id="rId7"/>
    <p:sldLayoutId id="2147483785" r:id="rId8"/>
    <p:sldLayoutId id="2147483789" r:id="rId9"/>
    <p:sldLayoutId id="2147483792"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keside.dk/publikationer"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xxx@dom&#230;ne.dk"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932EF889-834C-AF27-8B90-866DD57F2260}"/>
              </a:ext>
            </a:extLst>
          </p:cNvPr>
          <p:cNvSpPr>
            <a:spLocks noGrp="1"/>
          </p:cNvSpPr>
          <p:nvPr>
            <p:ph type="sldNum" sz="quarter" idx="12"/>
          </p:nvPr>
        </p:nvSpPr>
        <p:spPr/>
        <p:txBody>
          <a:bodyPr/>
          <a:lstStyle/>
          <a:p>
            <a:fld id="{31EE0572-11CB-2648-B42D-FC9C685CD944}" type="slidenum">
              <a:rPr lang="da-DK" smtClean="0"/>
              <a:pPr/>
              <a:t>1</a:t>
            </a:fld>
            <a:endParaRPr lang="da-DK"/>
          </a:p>
        </p:txBody>
      </p:sp>
      <p:sp>
        <p:nvSpPr>
          <p:cNvPr id="3" name="Pladsholder til tekst 2">
            <a:extLst>
              <a:ext uri="{FF2B5EF4-FFF2-40B4-BE49-F238E27FC236}">
                <a16:creationId xmlns:a16="http://schemas.microsoft.com/office/drawing/2014/main" id="{237CDA9A-2466-6700-A3A0-F3AE88DB4285}"/>
              </a:ext>
            </a:extLst>
          </p:cNvPr>
          <p:cNvSpPr>
            <a:spLocks noGrp="1"/>
          </p:cNvSpPr>
          <p:nvPr>
            <p:ph type="body" idx="4294967295"/>
          </p:nvPr>
        </p:nvSpPr>
        <p:spPr>
          <a:xfrm>
            <a:off x="838200" y="593724"/>
            <a:ext cx="10642600" cy="5476875"/>
          </a:xfrm>
        </p:spPr>
        <p:txBody>
          <a:bodyPr numCol="2" spcCol="144000">
            <a:noAutofit/>
          </a:bodyPr>
          <a:lstStyle/>
          <a:p>
            <a:pPr marL="0" indent="0">
              <a:lnSpc>
                <a:spcPct val="100000"/>
              </a:lnSpc>
              <a:spcBef>
                <a:spcPts val="0"/>
              </a:spcBef>
              <a:spcAft>
                <a:spcPts val="1200"/>
              </a:spcAft>
              <a:buNone/>
            </a:pPr>
            <a:r>
              <a:rPr lang="da-DK" sz="1200" cap="all" dirty="0">
                <a:solidFill>
                  <a:srgbClr val="FFFFFF"/>
                </a:solidFill>
                <a:effectLst/>
                <a:latin typeface="Source Serif Pro" panose="02040603050405020204" pitchFamily="18" charset="0"/>
                <a:ea typeface="Source Serif Pro" panose="02040603050405020204" pitchFamily="18" charset="0"/>
                <a:cs typeface="Times New Roman (Brødtekst CS)"/>
              </a:rPr>
              <a:t>Skabelon til Kommunikationsplan i beredskab</a:t>
            </a:r>
            <a:endParaRPr lang="da-DK" sz="1200" cap="all" dirty="0">
              <a:solidFill>
                <a:schemeClr val="bg1"/>
              </a:solidFill>
              <a:effectLst/>
              <a:latin typeface="Source Serif Pro" panose="02040603050405020204" pitchFamily="18" charset="0"/>
              <a:ea typeface="Source Serif Pro" panose="02040603050405020204" pitchFamily="18" charset="0"/>
              <a:cs typeface="Times New Roman (Brødtekst CS)"/>
            </a:endParaRPr>
          </a:p>
          <a:p>
            <a:pPr marL="0" indent="0">
              <a:lnSpc>
                <a:spcPct val="100000"/>
              </a:lnSpc>
              <a:spcBef>
                <a:spcPts val="0"/>
              </a:spcBef>
              <a:spcAft>
                <a:spcPts val="1200"/>
              </a:spcAft>
              <a:buNone/>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Følgende dokument en skabelon til en kommunikationsplan til brug i det strategiske niveau af beredskabet. Skabelonen kan benyttes til understøttelse af den kommunikationsansvarliges arbejde og fyldestgørende kommunikation til </a:t>
            </a:r>
            <a:r>
              <a:rPr lang="da-DK" sz="1200" dirty="0">
                <a:solidFill>
                  <a:schemeClr val="bg1"/>
                </a:solidFill>
                <a:latin typeface="Source Serif Pro" panose="02040603050405020204" pitchFamily="18" charset="0"/>
                <a:ea typeface="Source Serif Pro" panose="02040603050405020204" pitchFamily="18" charset="0"/>
                <a:cs typeface="Times New Roman" panose="02020603050405020304" pitchFamily="18" charset="0"/>
              </a:rPr>
              <a:t>interessenter udenfor beredskabet.</a:t>
            </a: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 </a:t>
            </a:r>
          </a:p>
          <a:p>
            <a:pPr marL="0" indent="0">
              <a:lnSpc>
                <a:spcPct val="100000"/>
              </a:lnSpc>
              <a:spcBef>
                <a:spcPts val="0"/>
              </a:spcBef>
              <a:spcAft>
                <a:spcPts val="1200"/>
              </a:spcAft>
              <a:buNone/>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Tilpas skabelonen og gem den som en del af jeres beredskabsmateriale, som distribueres til alle medlemmer i beredskabsorganisationen. Hvis alle har en kopi gemt på eget </a:t>
            </a:r>
            <a:r>
              <a:rPr lang="da-DK" sz="1200" dirty="0" err="1">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device</a:t>
            </a: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 vil I sandsynligvis altid have adgang til en skabelon.</a:t>
            </a:r>
          </a:p>
          <a:p>
            <a:pPr marL="0" indent="0">
              <a:lnSpc>
                <a:spcPct val="100000"/>
              </a:lnSpc>
              <a:spcBef>
                <a:spcPts val="0"/>
              </a:spcBef>
              <a:spcAft>
                <a:spcPts val="1200"/>
              </a:spcAft>
              <a:buNone/>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Vi har i Lakeside lavet en række skabeloner, som du er velkommen til at bruge. Skabelonerne er tiltænkt SMV’er med produktion, men kan sagtens bruges af organisationer uden produktion (OT). Skabelonerne er udarbejdet med udgangspunkt i små og mellemstore forsyningsselskaber.</a:t>
            </a:r>
          </a:p>
          <a:p>
            <a:pPr>
              <a:lnSpc>
                <a:spcPct val="100000"/>
              </a:lnSpc>
              <a:spcBef>
                <a:spcPts val="0"/>
              </a:spcBef>
              <a:spcAft>
                <a:spcPts val="1200"/>
              </a:spcAft>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IT-sikkerhedspolitik</a:t>
            </a:r>
          </a:p>
          <a:p>
            <a:pPr>
              <a:lnSpc>
                <a:spcPct val="100000"/>
              </a:lnSpc>
              <a:spcBef>
                <a:spcPts val="0"/>
              </a:spcBef>
              <a:spcAft>
                <a:spcPts val="1200"/>
              </a:spcAft>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IT-sikkerhedshåndbogen</a:t>
            </a:r>
          </a:p>
          <a:p>
            <a:pPr>
              <a:lnSpc>
                <a:spcPct val="100000"/>
              </a:lnSpc>
              <a:spcBef>
                <a:spcPts val="0"/>
              </a:spcBef>
              <a:spcAft>
                <a:spcPts val="1200"/>
              </a:spcAft>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OT-leverandørpolitik, og leverandør tjeklister</a:t>
            </a:r>
          </a:p>
          <a:p>
            <a:pPr>
              <a:lnSpc>
                <a:spcPct val="100000"/>
              </a:lnSpc>
              <a:spcBef>
                <a:spcPts val="0"/>
              </a:spcBef>
              <a:spcAft>
                <a:spcPts val="1200"/>
              </a:spcAft>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Risikostyringspolitik og Risikolog</a:t>
            </a:r>
          </a:p>
          <a:p>
            <a:pPr>
              <a:lnSpc>
                <a:spcPct val="100000"/>
              </a:lnSpc>
              <a:spcBef>
                <a:spcPts val="0"/>
              </a:spcBef>
              <a:spcAft>
                <a:spcPts val="1200"/>
              </a:spcAft>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Hændelseshåndteringsproces og Hændelseslog</a:t>
            </a:r>
          </a:p>
          <a:p>
            <a:pPr>
              <a:lnSpc>
                <a:spcPct val="100000"/>
              </a:lnSpc>
              <a:spcBef>
                <a:spcPts val="0"/>
              </a:spcBef>
              <a:spcAft>
                <a:spcPts val="1200"/>
              </a:spcAft>
            </a:pPr>
            <a:r>
              <a:rPr lang="da-DK" sz="1200" dirty="0">
                <a:solidFill>
                  <a:schemeClr val="bg1"/>
                </a:solidFill>
                <a:latin typeface="Source Serif Pro" panose="02040603050405020204" pitchFamily="18" charset="0"/>
                <a:ea typeface="Source Serif Pro" panose="02040603050405020204" pitchFamily="18" charset="0"/>
                <a:cs typeface="Times New Roman" panose="02020603050405020304" pitchFamily="18" charset="0"/>
              </a:rPr>
              <a:t>B</a:t>
            </a: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eredskabspolitik, -planer og -skabeloner</a:t>
            </a:r>
          </a:p>
          <a:p>
            <a:pPr marL="0" indent="0">
              <a:lnSpc>
                <a:spcPct val="100000"/>
              </a:lnSpc>
              <a:spcBef>
                <a:spcPts val="0"/>
              </a:spcBef>
              <a:spcAft>
                <a:spcPts val="1200"/>
              </a:spcAft>
              <a:buNone/>
            </a:pPr>
            <a:endPar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p>
            <a:pPr marL="0" indent="0">
              <a:lnSpc>
                <a:spcPct val="100000"/>
              </a:lnSpc>
              <a:spcBef>
                <a:spcPts val="0"/>
              </a:spcBef>
              <a:spcAft>
                <a:spcPts val="1200"/>
              </a:spcAft>
              <a:buNone/>
            </a:pPr>
            <a:r>
              <a:rPr lang="da-DK" sz="12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Alle skabelonerne kan findes og downloades på </a:t>
            </a:r>
            <a:r>
              <a:rPr lang="da-DK" sz="1200" u="sng"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www.lakeside.dk/publikationer</a:t>
            </a:r>
            <a:endParaRPr lang="da-DK" sz="1200" dirty="0">
              <a:effectLst/>
              <a:latin typeface="Source Serif Pro" panose="02040603050405020204" pitchFamily="18" charset="0"/>
              <a:ea typeface="Source Serif Pro" panose="02040603050405020204" pitchFamily="18" charset="0"/>
              <a:cs typeface="Times New Roman" panose="02020603050405020304" pitchFamily="18" charset="0"/>
            </a:endParaRPr>
          </a:p>
          <a:p>
            <a:pPr marL="0" indent="0">
              <a:lnSpc>
                <a:spcPct val="100000"/>
              </a:lnSpc>
              <a:spcBef>
                <a:spcPts val="0"/>
              </a:spcBef>
              <a:spcAft>
                <a:spcPts val="1200"/>
              </a:spcAft>
              <a:buNone/>
            </a:pPr>
            <a:r>
              <a:rPr lang="da-DK" sz="1200" b="1" dirty="0">
                <a:solidFill>
                  <a:srgbClr val="FFFFFF"/>
                </a:solidFill>
                <a:effectLst/>
                <a:latin typeface="Source Serif Pro" panose="02040603050405020204" pitchFamily="18" charset="0"/>
                <a:ea typeface="Source Serif Pro" panose="02040603050405020204" pitchFamily="18" charset="0"/>
                <a:cs typeface="Times New Roman" panose="02020603050405020304" pitchFamily="18" charset="0"/>
              </a:rPr>
              <a:t>Sådan bruger du skabelonen</a:t>
            </a:r>
            <a:endParaRPr lang="da-DK" sz="1200" b="1" dirty="0">
              <a:latin typeface="Source Serif Pro" panose="02040603050405020204" pitchFamily="18" charset="0"/>
              <a:ea typeface="Source Serif Pro" panose="02040603050405020204" pitchFamily="18" charset="0"/>
              <a:cs typeface="Times New Roman" panose="02020603050405020304" pitchFamily="18" charset="0"/>
            </a:endParaRPr>
          </a:p>
          <a:p>
            <a:pPr marL="0" lvl="0" indent="0">
              <a:lnSpc>
                <a:spcPct val="100000"/>
              </a:lnSpc>
              <a:spcBef>
                <a:spcPts val="0"/>
              </a:spcBef>
              <a:spcAft>
                <a:spcPts val="1200"/>
              </a:spcAft>
              <a:buNone/>
            </a:pPr>
            <a:r>
              <a:rPr lang="da-DK" sz="1200" dirty="0">
                <a:solidFill>
                  <a:srgbClr val="FFFFFF"/>
                </a:solidFill>
                <a:effectLst/>
                <a:latin typeface="Source Serif Pro" panose="02040603050405020204" pitchFamily="18" charset="0"/>
                <a:ea typeface="Source Serif Pro" panose="02040603050405020204" pitchFamily="18" charset="0"/>
                <a:cs typeface="Times New Roman" panose="02020603050405020304" pitchFamily="18" charset="0"/>
              </a:rPr>
              <a:t>Skabelonen er udfyldt med forslag til interessenter, kommunikationskanaler og et forslag til formuleringer. Tilpas skabelonen så den passer til jeres organisation, og er klar til en krisesituation.</a:t>
            </a:r>
            <a:endParaRPr lang="da-DK" sz="1200" dirty="0">
              <a:effectLst/>
              <a:latin typeface="Source Serif Pro" panose="02040603050405020204" pitchFamily="18" charset="0"/>
              <a:ea typeface="Source Serif Pro" panose="02040603050405020204" pitchFamily="18" charset="0"/>
              <a:cs typeface="Times New Roman" panose="02020603050405020304" pitchFamily="18" charset="0"/>
            </a:endParaRPr>
          </a:p>
        </p:txBody>
      </p:sp>
    </p:spTree>
    <p:extLst>
      <p:ext uri="{BB962C8B-B14F-4D97-AF65-F5344CB8AC3E}">
        <p14:creationId xmlns:p14="http://schemas.microsoft.com/office/powerpoint/2010/main" val="389143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34DC30-6901-01EA-7E7D-850CB615BABF}"/>
              </a:ext>
            </a:extLst>
          </p:cNvPr>
          <p:cNvSpPr>
            <a:spLocks noGrp="1"/>
          </p:cNvSpPr>
          <p:nvPr>
            <p:ph type="ctrTitle"/>
          </p:nvPr>
        </p:nvSpPr>
        <p:spPr>
          <a:xfrm>
            <a:off x="841131" y="1979808"/>
            <a:ext cx="10509738" cy="960424"/>
          </a:xfrm>
        </p:spPr>
        <p:txBody>
          <a:bodyPr/>
          <a:lstStyle/>
          <a:p>
            <a:pPr indent="-274320"/>
            <a:r>
              <a:rPr lang="da-DK" sz="4000" b="0" dirty="0">
                <a:solidFill>
                  <a:schemeClr val="tx1"/>
                </a:solidFill>
                <a:latin typeface="Source Sans Pro" panose="020B0503030403020204" pitchFamily="34" charset="0"/>
              </a:rPr>
              <a:t>kommunikationsplan - </a:t>
            </a:r>
            <a:r>
              <a:rPr lang="da-DK" sz="3600" b="0" dirty="0">
                <a:solidFill>
                  <a:schemeClr val="tx1"/>
                </a:solidFill>
                <a:latin typeface="Source Sans Pro" panose="020B0503030403020204" pitchFamily="34" charset="0"/>
              </a:rPr>
              <a:t>BEREDSKAB</a:t>
            </a:r>
            <a:endParaRPr lang="da-DK" b="0" dirty="0">
              <a:solidFill>
                <a:schemeClr val="tx1"/>
              </a:solidFill>
              <a:latin typeface="Source Sans Pro" panose="020B0503030403020204" pitchFamily="34" charset="0"/>
            </a:endParaRPr>
          </a:p>
        </p:txBody>
      </p:sp>
      <p:sp>
        <p:nvSpPr>
          <p:cNvPr id="4" name="Undertitel 3">
            <a:extLst>
              <a:ext uri="{FF2B5EF4-FFF2-40B4-BE49-F238E27FC236}">
                <a16:creationId xmlns:a16="http://schemas.microsoft.com/office/drawing/2014/main" id="{E710FF0B-77DE-7C2E-E0D2-C486962C9BED}"/>
              </a:ext>
            </a:extLst>
          </p:cNvPr>
          <p:cNvSpPr>
            <a:spLocks noGrp="1"/>
          </p:cNvSpPr>
          <p:nvPr>
            <p:ph type="subTitle" idx="1"/>
          </p:nvPr>
        </p:nvSpPr>
        <p:spPr>
          <a:xfrm>
            <a:off x="844062" y="2959853"/>
            <a:ext cx="10509738" cy="563433"/>
          </a:xfrm>
        </p:spPr>
        <p:txBody>
          <a:bodyPr/>
          <a:lstStyle/>
          <a:p>
            <a:r>
              <a:rPr lang="da-DK" sz="1800" dirty="0">
                <a:solidFill>
                  <a:schemeClr val="tx1"/>
                </a:solidFill>
                <a:latin typeface="Source Sans Pro" panose="020B0503030403020204" pitchFamily="34" charset="0"/>
              </a:rPr>
              <a:t>Skabelon v.1.1 </a:t>
            </a:r>
            <a:r>
              <a:rPr lang="da-DK" sz="1800" dirty="0">
                <a:solidFill>
                  <a:schemeClr val="tx1"/>
                </a:solidFill>
                <a:highlight>
                  <a:srgbClr val="FFFF00"/>
                </a:highlight>
                <a:latin typeface="Source Sans Pro" panose="020B0503030403020204" pitchFamily="34" charset="0"/>
              </a:rPr>
              <a:t>dato</a:t>
            </a:r>
            <a:endParaRPr lang="da-DK" dirty="0">
              <a:solidFill>
                <a:schemeClr val="tx1"/>
              </a:solidFill>
              <a:highlight>
                <a:srgbClr val="FFFF00"/>
              </a:highlight>
              <a:latin typeface="Source Sans Pro" panose="020B0503030403020204" pitchFamily="34" charset="0"/>
            </a:endParaRPr>
          </a:p>
        </p:txBody>
      </p:sp>
      <p:sp>
        <p:nvSpPr>
          <p:cNvPr id="5" name="Tekstfelt 1">
            <a:extLst>
              <a:ext uri="{FF2B5EF4-FFF2-40B4-BE49-F238E27FC236}">
                <a16:creationId xmlns:a16="http://schemas.microsoft.com/office/drawing/2014/main" id="{ED441760-94EC-28E6-1615-25FA229E155A}"/>
              </a:ext>
            </a:extLst>
          </p:cNvPr>
          <p:cNvSpPr txBox="1"/>
          <p:nvPr/>
        </p:nvSpPr>
        <p:spPr>
          <a:xfrm>
            <a:off x="841131" y="4534913"/>
            <a:ext cx="2068830"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3060065" algn="ctr"/>
                <a:tab pos="6120130" algn="r"/>
              </a:tabLst>
            </a:pP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&lt;Organisation&gt;</a:t>
            </a:r>
            <a:b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b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Adresse</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Postnr</a:t>
            </a: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 by</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u="sng">
                <a:solidFill>
                  <a:srgbClr val="FFFFFF"/>
                </a:solidFill>
                <a:effectLst/>
                <a:latin typeface="Source Sans Pro Light" panose="020B0403030403020204" pitchFamily="34" charset="0"/>
                <a:ea typeface="MS Mincho" panose="02020609040205080304" pitchFamily="49" charset="-128"/>
                <a:cs typeface="Times New Roman" panose="02020603050405020304" pitchFamily="18" charset="0"/>
                <a:hlinkClick r:id="rId3"/>
              </a:rPr>
              <a:t>xxx@domæne.dk</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CVR: </a:t>
            </a:r>
            <a:r>
              <a:rPr lang="da-DK" sz="140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xxxxxxxx</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p:txBody>
      </p:sp>
      <p:pic>
        <p:nvPicPr>
          <p:cNvPr id="6" name="Billede 5" descr="Et billede, der indeholder skærmbillede, Font/skrifttype, Rektangel, tekst&#10;&#10;Automatisk genereret beskrivelse">
            <a:extLst>
              <a:ext uri="{FF2B5EF4-FFF2-40B4-BE49-F238E27FC236}">
                <a16:creationId xmlns:a16="http://schemas.microsoft.com/office/drawing/2014/main" id="{A6B86AC4-CACF-6D42-5B33-02223033E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869" y="4756150"/>
            <a:ext cx="1397000" cy="727075"/>
          </a:xfrm>
          <a:prstGeom prst="rect">
            <a:avLst/>
          </a:prstGeom>
        </p:spPr>
      </p:pic>
    </p:spTree>
    <p:extLst>
      <p:ext uri="{BB962C8B-B14F-4D97-AF65-F5344CB8AC3E}">
        <p14:creationId xmlns:p14="http://schemas.microsoft.com/office/powerpoint/2010/main" val="69460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BF969-92CD-4CD8-40CB-029B9F57B416}"/>
              </a:ext>
            </a:extLst>
          </p:cNvPr>
          <p:cNvSpPr>
            <a:spLocks noGrp="1"/>
          </p:cNvSpPr>
          <p:nvPr>
            <p:ph type="title"/>
          </p:nvPr>
        </p:nvSpPr>
        <p:spPr/>
        <p:txBody>
          <a:bodyPr>
            <a:normAutofit fontScale="90000"/>
          </a:bodyPr>
          <a:lstStyle/>
          <a:p>
            <a:r>
              <a:rPr lang="da-DK" sz="2800">
                <a:latin typeface="Source Sans Pro" panose="020B0503030403020204" pitchFamily="34" charset="0"/>
              </a:rPr>
              <a:t>Kommunikationsplan – aktivering</a:t>
            </a:r>
            <a:br>
              <a:rPr lang="da-DK" sz="2800">
                <a:latin typeface="Source Sans Pro" panose="020B0503030403020204" pitchFamily="34" charset="0"/>
              </a:rPr>
            </a:br>
            <a:br>
              <a:rPr lang="da-DK" sz="2800">
                <a:latin typeface="Source Sans Pro" panose="020B0503030403020204" pitchFamily="34" charset="0"/>
              </a:rPr>
            </a:br>
            <a:endParaRPr lang="da-DK" sz="28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89D50BC5-B48F-F457-4A9B-DE6881D07E64}"/>
              </a:ext>
            </a:extLst>
          </p:cNvPr>
          <p:cNvGraphicFramePr>
            <a:graphicFrameLocks noGrp="1"/>
          </p:cNvGraphicFramePr>
          <p:nvPr>
            <p:ph idx="1"/>
            <p:extLst>
              <p:ext uri="{D42A27DB-BD31-4B8C-83A1-F6EECF244321}">
                <p14:modId xmlns:p14="http://schemas.microsoft.com/office/powerpoint/2010/main" val="2903153728"/>
              </p:ext>
            </p:extLst>
          </p:nvPr>
        </p:nvGraphicFramePr>
        <p:xfrm>
          <a:off x="838200" y="1218682"/>
          <a:ext cx="10515600" cy="538231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699360">
                  <a:extLst>
                    <a:ext uri="{9D8B030D-6E8A-4147-A177-3AD203B41FA5}">
                      <a16:colId xmlns:a16="http://schemas.microsoft.com/office/drawing/2014/main" val="2929053351"/>
                    </a:ext>
                  </a:extLst>
                </a:gridCol>
                <a:gridCol w="2372139">
                  <a:extLst>
                    <a:ext uri="{9D8B030D-6E8A-4147-A177-3AD203B41FA5}">
                      <a16:colId xmlns:a16="http://schemas.microsoft.com/office/drawing/2014/main" val="751724746"/>
                    </a:ext>
                  </a:extLst>
                </a:gridCol>
                <a:gridCol w="2859157">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 hvis det berører kunderne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”Vi er blevet ramt af en sikkerhedshændelse og har aktiveret vores beredskab. Hændelsen gør [kort beskrivelse af konsekvensen].”</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 hvis det berører dem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”Vi er blevet ramt af en sikkerhedshændelse og har aktiveret vores beredskab. Hændelsen gør [kort beskrivelse af konsekvensen]. Ved henvendelser fra eksterne (medier og samarbejdspartnere) om hændelsen, beder vi jer henvise til undertegnede eller direktionen.”</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kontakter Direktør / Bestyrelsesformand og informerer om det aktiverede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72 timer</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24 timer</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(NC3)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br>
                        <a:rPr lang="da-DK" sz="1200" b="0" i="0" kern="1200">
                          <a:solidFill>
                            <a:schemeClr val="dk1"/>
                          </a:solidFill>
                          <a:latin typeface="Source Serif Pro Light" panose="02040303050405020204" pitchFamily="18" charset="0"/>
                          <a:ea typeface="Source Serif Pro Light" panose="02040303050405020204" pitchFamily="18" charset="0"/>
                          <a:cs typeface="+mn-cs"/>
                        </a:rPr>
                      </a:b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Døgn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45 15 42 00</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Notifikation af myndighed. Kræver at man har et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a:t>
                      </a: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548BF1D5-6047-0937-F2C6-A33BFA5A84DC}"/>
              </a:ext>
            </a:extLst>
          </p:cNvPr>
          <p:cNvSpPr>
            <a:spLocks noGrp="1"/>
          </p:cNvSpPr>
          <p:nvPr>
            <p:ph type="body" sz="quarter" idx="13"/>
          </p:nvPr>
        </p:nvSpPr>
        <p:spPr>
          <a:xfrm>
            <a:off x="838200" y="726375"/>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om aktivering af beredskabet.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870ABDF1-4A47-177B-B9DF-079DAEE958D2}"/>
              </a:ext>
            </a:extLst>
          </p:cNvPr>
          <p:cNvSpPr>
            <a:spLocks noGrp="1"/>
          </p:cNvSpPr>
          <p:nvPr>
            <p:ph type="sldNum" sz="quarter" idx="4"/>
          </p:nvPr>
        </p:nvSpPr>
        <p:spPr/>
        <p:txBody>
          <a:bodyPr/>
          <a:lstStyle/>
          <a:p>
            <a:fld id="{31EE0572-11CB-2648-B42D-FC9C685CD944}" type="slidenum">
              <a:rPr lang="da-DK" smtClean="0"/>
              <a:pPr/>
              <a:t>3</a:t>
            </a:fld>
            <a:endParaRPr lang="da-DK"/>
          </a:p>
        </p:txBody>
      </p:sp>
    </p:spTree>
    <p:extLst>
      <p:ext uri="{BB962C8B-B14F-4D97-AF65-F5344CB8AC3E}">
        <p14:creationId xmlns:p14="http://schemas.microsoft.com/office/powerpoint/2010/main" val="190570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87059-A376-3AD7-670F-82F037D6F3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156B93-9DD0-0149-B1DD-48D5216AFBAC}"/>
              </a:ext>
            </a:extLst>
          </p:cNvPr>
          <p:cNvSpPr>
            <a:spLocks noGrp="1"/>
          </p:cNvSpPr>
          <p:nvPr>
            <p:ph type="title"/>
          </p:nvPr>
        </p:nvSpPr>
        <p:spPr/>
        <p:txBody>
          <a:bodyPr/>
          <a:lstStyle/>
          <a:p>
            <a:r>
              <a:rPr lang="da-DK" sz="2500">
                <a:latin typeface="Source Sans Pro" panose="020B0503030403020204" pitchFamily="34" charset="0"/>
              </a:rPr>
              <a:t>Kommunikationsplan – i gang</a:t>
            </a:r>
            <a:br>
              <a:rPr lang="da-DK" sz="2500">
                <a:latin typeface="Source Sans Pro" panose="020B0503030403020204" pitchFamily="34" charset="0"/>
              </a:rPr>
            </a:br>
            <a:br>
              <a:rPr lang="da-DK" sz="2500">
                <a:latin typeface="Source Sans Pro" panose="020B0503030403020204" pitchFamily="34" charset="0"/>
              </a:rPr>
            </a:br>
            <a:endParaRPr lang="da-DK" sz="25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F10F43C8-5289-6398-AF09-6938D167F3BD}"/>
              </a:ext>
            </a:extLst>
          </p:cNvPr>
          <p:cNvGraphicFramePr>
            <a:graphicFrameLocks noGrp="1"/>
          </p:cNvGraphicFramePr>
          <p:nvPr>
            <p:ph idx="1"/>
            <p:extLst>
              <p:ext uri="{D42A27DB-BD31-4B8C-83A1-F6EECF244321}">
                <p14:modId xmlns:p14="http://schemas.microsoft.com/office/powerpoint/2010/main" val="2659269865"/>
              </p:ext>
            </p:extLst>
          </p:nvPr>
        </p:nvGraphicFramePr>
        <p:xfrm>
          <a:off x="838200" y="1239137"/>
          <a:ext cx="10515600" cy="501655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739117">
                  <a:extLst>
                    <a:ext uri="{9D8B030D-6E8A-4147-A177-3AD203B41FA5}">
                      <a16:colId xmlns:a16="http://schemas.microsoft.com/office/drawing/2014/main" val="2929053351"/>
                    </a:ext>
                  </a:extLst>
                </a:gridCol>
                <a:gridCol w="2292626">
                  <a:extLst>
                    <a:ext uri="{9D8B030D-6E8A-4147-A177-3AD203B41FA5}">
                      <a16:colId xmlns:a16="http://schemas.microsoft.com/office/drawing/2014/main" val="751724746"/>
                    </a:ext>
                  </a:extLst>
                </a:gridCol>
                <a:gridCol w="2898913">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Ved ændring af tidshorisont eller andre opdateringer</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”Vores beredskab er stadig aktivt. [kort opdatering].”</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Ved ændring af tidshorisont eller andre opdateringer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a:latin typeface="Source Serif Pro Light" panose="02040303050405020204" pitchFamily="18" charset="0"/>
                          <a:ea typeface="Source Serif Pro Light" panose="02040303050405020204" pitchFamily="18" charset="0"/>
                        </a:rPr>
                        <a:t>”Vores beredskab er stadig aktivt. [kort opdatering].</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 Ved henvendelser fra eksterne (medier og samarbejdspartnere) om hændelsen, beder vi jer fortsat henvise til undertegnede eller direktionen.”</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opdaterer Direktør / Bestyrelsesformand om status for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N/A</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72 timer</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(NC3)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br>
                        <a:rPr lang="da-DK" sz="1200" b="0" i="0" kern="1200">
                          <a:solidFill>
                            <a:schemeClr val="dk1"/>
                          </a:solidFill>
                          <a:latin typeface="Source Serif Pro Light" panose="02040303050405020204" pitchFamily="18" charset="0"/>
                          <a:ea typeface="Source Serif Pro Light" panose="02040303050405020204" pitchFamily="18" charset="0"/>
                          <a:cs typeface="+mn-cs"/>
                        </a:rPr>
                      </a:b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Døgn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45 15 42 00</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Uddybende hændelsesrapportering. Kræver at man har et Medarbejderlogin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endParaRPr lang="da-DK" sz="1200" b="0" i="0" kern="1200">
                        <a:solidFill>
                          <a:schemeClr val="dk1"/>
                        </a:solidFill>
                        <a:latin typeface="Source Serif Pro Light" panose="02040303050405020204" pitchFamily="18" charset="0"/>
                        <a:ea typeface="Source Serif Pro Light" panose="02040303050405020204" pitchFamily="18" charset="0"/>
                        <a:cs typeface="+mn-cs"/>
                      </a:endParaRP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A8EA46CD-555B-2A69-8F06-9A89BBB82810}"/>
              </a:ext>
            </a:extLst>
          </p:cNvPr>
          <p:cNvSpPr>
            <a:spLocks noGrp="1"/>
          </p:cNvSpPr>
          <p:nvPr>
            <p:ph type="body" sz="quarter" idx="13"/>
          </p:nvPr>
        </p:nvSpPr>
        <p:spPr>
          <a:xfrm>
            <a:off x="838200" y="726375"/>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løbende om status.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C1446729-4586-6F6A-BE23-82B46317289E}"/>
              </a:ext>
            </a:extLst>
          </p:cNvPr>
          <p:cNvSpPr>
            <a:spLocks noGrp="1"/>
          </p:cNvSpPr>
          <p:nvPr>
            <p:ph type="sldNum" sz="quarter" idx="4"/>
          </p:nvPr>
        </p:nvSpPr>
        <p:spPr/>
        <p:txBody>
          <a:bodyPr/>
          <a:lstStyle/>
          <a:p>
            <a:fld id="{31EE0572-11CB-2648-B42D-FC9C685CD944}" type="slidenum">
              <a:rPr lang="da-DK" smtClean="0"/>
              <a:pPr/>
              <a:t>4</a:t>
            </a:fld>
            <a:endParaRPr lang="da-DK"/>
          </a:p>
        </p:txBody>
      </p:sp>
    </p:spTree>
    <p:extLst>
      <p:ext uri="{BB962C8B-B14F-4D97-AF65-F5344CB8AC3E}">
        <p14:creationId xmlns:p14="http://schemas.microsoft.com/office/powerpoint/2010/main" val="181294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481A-F591-1E08-F245-A2050F109B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A661EE-3689-EB70-AB75-20695D70465B}"/>
              </a:ext>
            </a:extLst>
          </p:cNvPr>
          <p:cNvSpPr>
            <a:spLocks noGrp="1"/>
          </p:cNvSpPr>
          <p:nvPr>
            <p:ph type="title"/>
          </p:nvPr>
        </p:nvSpPr>
        <p:spPr/>
        <p:txBody>
          <a:bodyPr>
            <a:normAutofit/>
          </a:bodyPr>
          <a:lstStyle/>
          <a:p>
            <a:r>
              <a:rPr lang="da-DK" sz="2500">
                <a:latin typeface="Source Sans Pro" panose="020B0503030403020204" pitchFamily="34" charset="0"/>
              </a:rPr>
              <a:t>Kommunikationsplan – Afsluttet</a:t>
            </a:r>
            <a:br>
              <a:rPr lang="da-DK" sz="2500">
                <a:latin typeface="Source Sans Pro" panose="020B0503030403020204" pitchFamily="34" charset="0"/>
              </a:rPr>
            </a:br>
            <a:br>
              <a:rPr lang="da-DK" sz="2500">
                <a:latin typeface="Source Sans Pro" panose="020B0503030403020204" pitchFamily="34" charset="0"/>
              </a:rPr>
            </a:br>
            <a:endParaRPr lang="da-DK" sz="25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6FBC601A-371F-E5C9-ED5E-4A57EFC4F088}"/>
              </a:ext>
            </a:extLst>
          </p:cNvPr>
          <p:cNvGraphicFramePr>
            <a:graphicFrameLocks noGrp="1"/>
          </p:cNvGraphicFramePr>
          <p:nvPr>
            <p:ph idx="1"/>
            <p:extLst>
              <p:ext uri="{D42A27DB-BD31-4B8C-83A1-F6EECF244321}">
                <p14:modId xmlns:p14="http://schemas.microsoft.com/office/powerpoint/2010/main" val="819966189"/>
              </p:ext>
            </p:extLst>
          </p:nvPr>
        </p:nvGraphicFramePr>
        <p:xfrm>
          <a:off x="838200" y="1308277"/>
          <a:ext cx="10515600" cy="538231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977656">
                  <a:extLst>
                    <a:ext uri="{9D8B030D-6E8A-4147-A177-3AD203B41FA5}">
                      <a16:colId xmlns:a16="http://schemas.microsoft.com/office/drawing/2014/main" val="2929053351"/>
                    </a:ext>
                  </a:extLst>
                </a:gridCol>
                <a:gridCol w="2080591">
                  <a:extLst>
                    <a:ext uri="{9D8B030D-6E8A-4147-A177-3AD203B41FA5}">
                      <a16:colId xmlns:a16="http://schemas.microsoft.com/office/drawing/2014/main" val="751724746"/>
                    </a:ext>
                  </a:extLst>
                </a:gridCol>
                <a:gridCol w="2872409">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”Vores beredskab er nu afsluttet og normal drift er etableret. [kort opsummering af hændelsesforløbet].”</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a:latin typeface="Source Serif Pro Light" panose="02040303050405020204" pitchFamily="18" charset="0"/>
                          <a:ea typeface="Source Serif Pro Light" panose="02040303050405020204" pitchFamily="18" charset="0"/>
                        </a:rPr>
                        <a:t>”Vores beredskab er nu afsluttet og normal drift er etableret. [kort opsummering af hændelsesforløbet]. </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En stor tak til [deltagere i beredskabet/medarbejdere/leverandører] som har ydet en stor indsats for at få os tilbage..”</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opdaterer Direktør / Bestyrelsesformand afsluttet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1 måned</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1 måned</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&gt; ”økonomisk svindel på nettet”</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Endelig hændelsesrapport. Kræver at man har et Medarbejderlogin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endParaRPr lang="da-DK" sz="1200" b="0" i="0" kern="1200">
                        <a:solidFill>
                          <a:schemeClr val="dk1"/>
                        </a:solidFill>
                        <a:latin typeface="Source Serif Pro Light" panose="02040303050405020204" pitchFamily="18" charset="0"/>
                        <a:ea typeface="Source Serif Pro Light" panose="02040303050405020204" pitchFamily="18" charset="0"/>
                        <a:cs typeface="+mn-cs"/>
                      </a:endParaRP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AC2B3B94-0A73-473D-7B31-7C53E1386BD2}"/>
              </a:ext>
            </a:extLst>
          </p:cNvPr>
          <p:cNvSpPr>
            <a:spLocks noGrp="1"/>
          </p:cNvSpPr>
          <p:nvPr>
            <p:ph type="body" sz="quarter" idx="13"/>
          </p:nvPr>
        </p:nvSpPr>
        <p:spPr>
          <a:xfrm>
            <a:off x="838200" y="753211"/>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når beredskabet er afsluttet.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94278FA8-FF9C-C516-ED16-EC24439317D2}"/>
              </a:ext>
            </a:extLst>
          </p:cNvPr>
          <p:cNvSpPr>
            <a:spLocks noGrp="1"/>
          </p:cNvSpPr>
          <p:nvPr>
            <p:ph type="sldNum" sz="quarter" idx="4"/>
          </p:nvPr>
        </p:nvSpPr>
        <p:spPr/>
        <p:txBody>
          <a:bodyPr/>
          <a:lstStyle/>
          <a:p>
            <a:fld id="{31EE0572-11CB-2648-B42D-FC9C685CD944}" type="slidenum">
              <a:rPr lang="da-DK" smtClean="0"/>
              <a:pPr/>
              <a:t>5</a:t>
            </a:fld>
            <a:endParaRPr lang="da-DK"/>
          </a:p>
        </p:txBody>
      </p:sp>
    </p:spTree>
    <p:extLst>
      <p:ext uri="{BB962C8B-B14F-4D97-AF65-F5344CB8AC3E}">
        <p14:creationId xmlns:p14="http://schemas.microsoft.com/office/powerpoint/2010/main" val="4133010007"/>
      </p:ext>
    </p:extLst>
  </p:cSld>
  <p:clrMapOvr>
    <a:masterClrMapping/>
  </p:clrMapOvr>
</p:sld>
</file>

<file path=ppt/theme/theme1.xml><?xml version="1.0" encoding="utf-8"?>
<a:theme xmlns:a="http://schemas.openxmlformats.org/drawingml/2006/main" name="Fremtrædende">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accent5"/>
          </a:buClr>
          <a:buSzPct val="80000"/>
          <a:buFont typeface="Arial" panose="020B0604020202020204" pitchFamily="34" charset="0"/>
          <a:buChar char="•"/>
          <a:defRPr sz="1100" b="0" i="0" dirty="0" err="1"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D126CC34-0FFF-CC4E-8AD0-8BD91750C756}"/>
    </a:ext>
  </a:extLst>
</a:theme>
</file>

<file path=ppt/theme/theme2.xml><?xml version="1.0" encoding="utf-8"?>
<a:theme xmlns:a="http://schemas.openxmlformats.org/drawingml/2006/main" name="Nedtonet">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B45E71FC-3B10-4649-A353-A03F20FE57C3}"/>
    </a:ext>
  </a:extLst>
</a:theme>
</file>

<file path=ppt/theme/theme3.xml><?xml version="1.0" encoding="utf-8"?>
<a:theme xmlns:a="http://schemas.openxmlformats.org/drawingml/2006/main" name="Usynlig">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3E069AE7-5D3E-7F49-B1C9-BD8064BC5A0B}"/>
    </a:ext>
  </a:extLst>
</a:theme>
</file>

<file path=ppt/theme/theme4.xml><?xml version="1.0" encoding="utf-8"?>
<a:theme xmlns:a="http://schemas.openxmlformats.org/drawingml/2006/main" name="Indholdsslides">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bg1"/>
          </a:buClr>
          <a:buSzPct val="80000"/>
          <a:buFont typeface="Arial" panose="020B0604020202020204" pitchFamily="34" charset="0"/>
          <a:buChar char="•"/>
          <a:defRPr sz="1100" b="0" i="0" dirty="0" smtClean="0">
            <a:solidFill>
              <a:schemeClr val="bg1"/>
            </a:solidFill>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F647B1D2-D18E-8A46-90A4-BCC4B08B26F7}"/>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37ea8e-76de-4f89-a827-ad600e25f5d0">
      <Terms xmlns="http://schemas.microsoft.com/office/infopath/2007/PartnerControls"/>
    </lcf76f155ced4ddcb4097134ff3c332f>
    <TaxCatchAll xmlns="7fd457c2-993b-47ac-9654-2536aee9f7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60FE1EAEE1F214FB80596CDD5D99D88" ma:contentTypeVersion="15" ma:contentTypeDescription="Opret et nyt dokument." ma:contentTypeScope="" ma:versionID="3dcda005bf698c573d55a6344f4b2876">
  <xsd:schema xmlns:xsd="http://www.w3.org/2001/XMLSchema" xmlns:xs="http://www.w3.org/2001/XMLSchema" xmlns:p="http://schemas.microsoft.com/office/2006/metadata/properties" xmlns:ns2="8b37ea8e-76de-4f89-a827-ad600e25f5d0" xmlns:ns3="7fd457c2-993b-47ac-9654-2536aee9f735" targetNamespace="http://schemas.microsoft.com/office/2006/metadata/properties" ma:root="true" ma:fieldsID="ae9269a937c081968bb9a51a88a0bd84" ns2:_="" ns3:_="">
    <xsd:import namespace="8b37ea8e-76de-4f89-a827-ad600e25f5d0"/>
    <xsd:import namespace="7fd457c2-993b-47ac-9654-2536aee9f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ea8e-76de-4f89-a827-ad600e25f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cc30cce5-25b4-4b60-8ee8-f27b29ac8a0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457c2-993b-47ac-9654-2536aee9f7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0e4f383-8515-4176-90c7-44ecf78e3da9}" ma:internalName="TaxCatchAll" ma:showField="CatchAllData" ma:web="7fd457c2-993b-47ac-9654-2536aee9f7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B50C66-E63B-440D-9A65-CAA006292A21}">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7fd457c2-993b-47ac-9654-2536aee9f735"/>
    <ds:schemaRef ds:uri="8b37ea8e-76de-4f89-a827-ad600e25f5d0"/>
  </ds:schemaRefs>
</ds:datastoreItem>
</file>

<file path=customXml/itemProps2.xml><?xml version="1.0" encoding="utf-8"?>
<ds:datastoreItem xmlns:ds="http://schemas.openxmlformats.org/officeDocument/2006/customXml" ds:itemID="{96C51194-B3C3-4096-90B1-FDEB2D8272D5}">
  <ds:schemaRefs>
    <ds:schemaRef ds:uri="http://schemas.microsoft.com/sharepoint/v3/contenttype/forms"/>
  </ds:schemaRefs>
</ds:datastoreItem>
</file>

<file path=customXml/itemProps3.xml><?xml version="1.0" encoding="utf-8"?>
<ds:datastoreItem xmlns:ds="http://schemas.openxmlformats.org/officeDocument/2006/customXml" ds:itemID="{5028876C-16EE-460E-9649-AA5399D59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ea8e-76de-4f89-a827-ad600e25f5d0"/>
    <ds:schemaRef ds:uri="7fd457c2-993b-47ac-9654-2536aee9f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Fremtrædende</Template>
  <TotalTime>0</TotalTime>
  <Words>919</Words>
  <Application>Microsoft Macintosh PowerPoint</Application>
  <PresentationFormat>Widescreen</PresentationFormat>
  <Paragraphs>143</Paragraphs>
  <Slides>5</Slides>
  <Notes>5</Notes>
  <HiddenSlides>0</HiddenSlides>
  <MMClips>0</MMClips>
  <ScaleCrop>false</ScaleCrop>
  <HeadingPairs>
    <vt:vector size="6" baseType="variant">
      <vt:variant>
        <vt:lpstr>Benyttede skrifttyper</vt:lpstr>
      </vt:variant>
      <vt:variant>
        <vt:i4>6</vt:i4>
      </vt:variant>
      <vt:variant>
        <vt:lpstr>Tema</vt:lpstr>
      </vt:variant>
      <vt:variant>
        <vt:i4>4</vt:i4>
      </vt:variant>
      <vt:variant>
        <vt:lpstr>Slidetitler</vt:lpstr>
      </vt:variant>
      <vt:variant>
        <vt:i4>5</vt:i4>
      </vt:variant>
    </vt:vector>
  </HeadingPairs>
  <TitlesOfParts>
    <vt:vector size="15" baseType="lpstr">
      <vt:lpstr>Arial</vt:lpstr>
      <vt:lpstr>Lakeside</vt:lpstr>
      <vt:lpstr>Source Sans Pro</vt:lpstr>
      <vt:lpstr>Source Sans Pro Light</vt:lpstr>
      <vt:lpstr>Source Serif Pro</vt:lpstr>
      <vt:lpstr>Source Serif Pro Light</vt:lpstr>
      <vt:lpstr>Fremtrædende</vt:lpstr>
      <vt:lpstr>Nedtonet</vt:lpstr>
      <vt:lpstr>Usynlig</vt:lpstr>
      <vt:lpstr>Indholdsslides</vt:lpstr>
      <vt:lpstr>PowerPoint-præsentation</vt:lpstr>
      <vt:lpstr>kommunikationsplan - BEREDSKAB</vt:lpstr>
      <vt:lpstr>Kommunikationsplan – aktivering  </vt:lpstr>
      <vt:lpstr>Kommunikationsplan – i gang  </vt:lpstr>
      <vt:lpstr>Kommunikationsplan – Afsluttet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Mette Thøgersen</dc:creator>
  <cp:keywords/>
  <dc:description/>
  <cp:lastModifiedBy>Anne Dybdahl</cp:lastModifiedBy>
  <cp:revision>2</cp:revision>
  <dcterms:created xsi:type="dcterms:W3CDTF">2024-11-15T19:41:56Z</dcterms:created>
  <dcterms:modified xsi:type="dcterms:W3CDTF">2025-08-26T09:22:24Z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0x010100C60FE1EAEE1F214FB80596CDD5D99D88</vt:lpwstr>
  </property>
  <property fmtid="{D5CDD505-2E9C-101B-9397-08002B2CF9AE}" pid="3" name="MediaServiceImageTags">
    <vt:lpwstr/>
  </property>
  <property fmtid="{D5CDD505-2E9C-101B-9397-08002B2CF9AE}" pid="4" name="Organisation">
    <vt:lpwstr>&lt;Organisation&gt;</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r8>8000</vt:r8>
  </property>
</Properties>
</file>